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29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760A02-45A9-4AF7-B92E-B174CDDD0D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72F6C26-3660-45AB-A77C-C2C1C30F9E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C190070-CEE6-4B99-859B-8352ED63E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A5A9-7667-45B6-A2E3-C806073EB05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BD72207-00C3-4D97-BA5A-D04D12B5F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F76736D-509C-4F47-B413-1DC27F259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B2EC6-441E-418D-8ED4-0FC92F665F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9192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72D4EB2-F5BE-4D7B-ADC4-54B2FEB69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7DA0A2E-2170-4A4E-89BC-C218E8BAD3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D5438DA-CCEA-4B5D-9C4F-05FB517C0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A5A9-7667-45B6-A2E3-C806073EB05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8388AFF-3F23-4B9D-97BD-A1936DBE0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435B674-6F26-41B3-AA8D-9691F7B37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B2EC6-441E-418D-8ED4-0FC92F665F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8149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5AF802F-EE5E-49C0-99DE-E4231B715C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EEC2A82-E68D-4830-BA0A-8CABA6E7E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C01D29F-71C0-4172-91FE-07C090098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A5A9-7667-45B6-A2E3-C806073EB05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D8B8F8C-3DF0-4975-8400-579DC5EC9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B5442BC-CEB2-4335-83D5-B3E5A128D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B2EC6-441E-418D-8ED4-0FC92F665F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372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75B94E-54CE-4861-8A5A-FA124CFC5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EBC62E-8B2C-4CB2-B34C-A4390453D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CAF9862-7D73-4FE9-9319-3D8F02C72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A5A9-7667-45B6-A2E3-C806073EB05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C90AA0D-7A3B-4569-BE03-CBD1E5FE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AAF4A1-C6BC-416A-9EF5-AF21909DB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B2EC6-441E-418D-8ED4-0FC92F665F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505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D92BBF8-8590-409C-9D91-2EB544CBE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8F1371A-2D11-4458-A9A0-DD1B8C866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E3618D-5E68-4C77-8B8F-C931AA8C8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A5A9-7667-45B6-A2E3-C806073EB05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4202B96-9AC6-49B1-967E-5E5F8F1D8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CE76E25-D9F0-4097-A1BF-B6A4C905E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B2EC6-441E-418D-8ED4-0FC92F665F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5844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4D847A-7BC8-4F43-953B-2459DB35A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D8884B-C41C-4D57-8BCC-2C8BD06034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0F0C989-A4DB-4B8F-B347-22404CA3B1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0CD2A51-68C7-4E8B-82B9-C3AA16135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A5A9-7667-45B6-A2E3-C806073EB05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A6C4E60-C18B-4463-BCC8-5B79CE984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DCD8472-923E-4E7A-A32D-8D683DA4C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B2EC6-441E-418D-8ED4-0FC92F665F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9544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F55C24-DAB3-4344-A036-F320089FF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69FEBF1-464B-46D5-B724-989AC3151C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F95AF94-4683-45C2-A5F0-0892DEE6F9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0C6B6FCA-58A2-4E08-93BB-866A1397D9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5D60FEC-546C-40B1-AB34-BF89644EAE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0D5AAD2-38FA-499E-98E7-9CB8700AC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A5A9-7667-45B6-A2E3-C806073EB05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20ADB54-8234-4CC5-AA67-F91A14772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A4451E8A-D7F9-4091-86D6-0A04E1228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B2EC6-441E-418D-8ED4-0FC92F665F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171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9682BE-55BB-4ABE-B37A-D62A04060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D3580DE-D0DE-4A8C-9705-BC4F7D783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A5A9-7667-45B6-A2E3-C806073EB05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5DB7990-8BB1-4C51-9533-27BA798E7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B03C101-60BB-43F3-BC1D-A2002241C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B2EC6-441E-418D-8ED4-0FC92F665F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024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AB9786E-49DD-4C07-AB8A-7FFCFA653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A5A9-7667-45B6-A2E3-C806073EB05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770A799-2519-4BE8-AAE5-CDAFA950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BC1498C-330C-4B6E-8B31-735A45336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B2EC6-441E-418D-8ED4-0FC92F665F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1189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B9D8FD-C5E0-4AB0-B9C8-538D4989D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FA52F6-F117-4F6E-8196-2237703FB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57539A4-4E9F-414B-8B13-3E38B97CCD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BA934C9-0DFA-4B84-A9F8-52D6154A1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A5A9-7667-45B6-A2E3-C806073EB05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37BC665-4DDB-4468-B15D-49E5B99F5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9700464-C3BF-4363-A245-469A8CCDF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B2EC6-441E-418D-8ED4-0FC92F665F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4006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ED144C-5F0C-441D-9A62-678541DD5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B760863-D79C-4FE2-9C92-9D069D5FFB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9D627AC-C77A-4D96-9F46-11FC16EC71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9A4DA92-8157-46C3-AD0C-61C41ADB9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A5A9-7667-45B6-A2E3-C806073EB05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AF9FDF7-3856-4D77-BAFF-4E096C770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EA8244F-37C1-49CC-8C8F-9187C525E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B2EC6-441E-418D-8ED4-0FC92F665F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2452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726FB325-EF6F-468A-81A1-AABB64B17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B21CA89-431B-4325-AAC1-15B3EF367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5561062-8608-4B87-A863-08F223E4E6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BA5A9-7667-45B6-A2E3-C806073EB05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733FADA-B57E-4DFB-BAB9-F9A6336A50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6A1430D-47B4-4AE9-BC4E-316853A612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B2EC6-441E-418D-8ED4-0FC92F665F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7000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66E87B-383C-45A8-A6C8-523EEA18B9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Konu 7. Dijital Halkla İlişkiler</a:t>
            </a:r>
          </a:p>
        </p:txBody>
      </p:sp>
    </p:spTree>
    <p:extLst>
      <p:ext uri="{BB962C8B-B14F-4D97-AF65-F5344CB8AC3E}">
        <p14:creationId xmlns:p14="http://schemas.microsoft.com/office/powerpoint/2010/main" val="4159404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7A8E37-0A0E-4704-80F1-E56058A25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Hangisi?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1D4660-0564-4371-B0CB-91A611FA1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5251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tr-TR" dirty="0"/>
              <a:t>Dijital Halkla İlişkiler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Online Halkla İlişkiler 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Halkla İlişkiler 2.0. 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?????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2995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D873C3-330C-40DB-BCBB-C1121D054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Hangisi?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52AA377-59C2-43E2-B154-12F689312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Farklı şekilde adlandırılsa da ortak tema</a:t>
            </a:r>
          </a:p>
          <a:p>
            <a:pPr marL="0" indent="0">
              <a:buNone/>
            </a:pPr>
            <a:r>
              <a:rPr lang="tr-TR" dirty="0"/>
              <a:t>yeni iletişim teknolojilerinin halkla ilişkiler kampanyalarında kullanılmasıdır.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Artık </a:t>
            </a:r>
            <a:r>
              <a:rPr lang="tr-TR" b="1" dirty="0"/>
              <a:t>sadece</a:t>
            </a:r>
            <a:r>
              <a:rPr lang="tr-TR" dirty="0"/>
              <a:t> yeni iletişim teknolojileri mi kullanılıyor?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7070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DF85AD-78E2-4847-98AA-1983A469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Hangisi?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0986B9-E703-4615-ACC2-D9CFBFF6A3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Geleneksel halkla ilişkiler araçlarının tamamlayıcısı olarak düşünülebilir. </a:t>
            </a:r>
            <a:r>
              <a:rPr lang="tr-TR" b="1" dirty="0"/>
              <a:t>Sizce neden?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Halkla ilişkilerde önemli olan kamu (hedef kitle) kavramı üzerinden düşünebilirsiniz…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Sizce Türkiye’de herkesin yeni iletişim araçlarına (bilgisayar, mobil telefon, tablet vd. ) ya da internete erişimi var mı?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96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2B72F8-BC24-41E0-84D6-D59381FAE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204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Hedef kitlenizin dijital halkla ilişkiler kampanyasına uyumlu olduğunu düşündüğümüzde;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Dijital halkla ilişkiler bize ne sağlar? (ya da neden önemlidir?)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Hangi araçlar kullanılabilir?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3314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8BE4E9-2ACC-490D-8270-DE85F2511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İnternetin sağladığı olanaklar nelerdir?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F6607B-3785-4167-91DE-AB97E96CC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Bilgi aktarımını hızlandırır. (diyalog süreci daha hızlı ve kolay)</a:t>
            </a:r>
          </a:p>
          <a:p>
            <a:r>
              <a:rPr lang="tr-TR" dirty="0"/>
              <a:t>Besleyici yankı (</a:t>
            </a:r>
            <a:r>
              <a:rPr lang="tr-TR" dirty="0" err="1"/>
              <a:t>feed-back</a:t>
            </a:r>
            <a:r>
              <a:rPr lang="tr-TR" dirty="0"/>
              <a:t>/geribildirim) daha hızlı ve kolay elde edilebilir.</a:t>
            </a:r>
          </a:p>
          <a:p>
            <a:r>
              <a:rPr lang="tr-TR" dirty="0"/>
              <a:t>Mekan kavramını, mesafe ve uzaklık duygusunu değiştirir. </a:t>
            </a:r>
          </a:p>
          <a:p>
            <a:r>
              <a:rPr lang="tr-TR" dirty="0"/>
              <a:t>Maliyeti görece ucuz olabilir. </a:t>
            </a:r>
          </a:p>
          <a:p>
            <a:r>
              <a:rPr lang="tr-TR" dirty="0"/>
              <a:t>Dağıtım açısından ele alındığında internet ortamı, yayınlanan ana malzemenin yanında ses kaydı, grafikler, belgeler, görseller ve linkler gibi ek uygulamalara olanak sağlar.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923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8BE4E9-2ACC-490D-8270-DE85F2511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İnternetin sağladığı olanaklar nelerdir?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F6607B-3785-4167-91DE-AB97E96CC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27049"/>
          </a:xfrm>
        </p:spPr>
        <p:txBody>
          <a:bodyPr>
            <a:normAutofit lnSpcReduction="10000"/>
          </a:bodyPr>
          <a:lstStyle/>
          <a:p>
            <a:r>
              <a:rPr lang="tr-TR" dirty="0"/>
              <a:t>Kurum sayfasını örgüt hazırladığı için mesaj üzerindeki eşik bekçileri gibi dış etkenleri dışarıda bırakır. </a:t>
            </a:r>
          </a:p>
          <a:p>
            <a:r>
              <a:rPr lang="tr-TR" dirty="0"/>
              <a:t>Halkla ilişkiler uygulamalarında önemli görülen çevre taraması, elektronik </a:t>
            </a:r>
            <a:r>
              <a:rPr lang="tr-TR" dirty="0" err="1"/>
              <a:t>survey</a:t>
            </a:r>
            <a:r>
              <a:rPr lang="tr-TR" dirty="0"/>
              <a:t>, sorun izleme gibi uygulamalar internet aracılığıyla yapılabilir.</a:t>
            </a:r>
          </a:p>
          <a:p>
            <a:pPr marL="0" indent="0">
              <a:buNone/>
            </a:pPr>
            <a:r>
              <a:rPr lang="tr-TR" dirty="0"/>
              <a:t>En önemli özellik, kamuların (internet kullanıcılarının) daha </a:t>
            </a:r>
            <a:r>
              <a:rPr lang="tr-TR" b="1" dirty="0"/>
              <a:t>aktif</a:t>
            </a:r>
            <a:r>
              <a:rPr lang="tr-TR" dirty="0"/>
              <a:t> olmasıdır.</a:t>
            </a:r>
          </a:p>
          <a:p>
            <a:r>
              <a:rPr lang="tr-TR" dirty="0" err="1"/>
              <a:t>Diyalojik</a:t>
            </a:r>
            <a:r>
              <a:rPr lang="tr-TR" dirty="0"/>
              <a:t> iletişime olanak sağlar. Hedef kitlenizle doğrudan iletişim kurabilirsiniz. (Etkileşim mümkün) </a:t>
            </a:r>
          </a:p>
          <a:p>
            <a:r>
              <a:rPr lang="tr-TR" dirty="0"/>
              <a:t>Farklı hedef kitlelere aynı anda ulaşabilirsiniz. </a:t>
            </a:r>
          </a:p>
          <a:p>
            <a:r>
              <a:rPr lang="tr-TR" dirty="0"/>
              <a:t>!! Krize neden olabilir!! (</a:t>
            </a:r>
            <a:r>
              <a:rPr lang="tr-TR" dirty="0" err="1"/>
              <a:t>Örn</a:t>
            </a:r>
            <a:r>
              <a:rPr lang="tr-TR" dirty="0"/>
              <a:t>. </a:t>
            </a:r>
            <a:r>
              <a:rPr lang="tr-TR" dirty="0" err="1"/>
              <a:t>Dove</a:t>
            </a:r>
            <a:r>
              <a:rPr lang="tr-TR" dirty="0"/>
              <a:t> reklamı, Onur </a:t>
            </a:r>
            <a:r>
              <a:rPr lang="tr-TR" dirty="0" err="1"/>
              <a:t>Air</a:t>
            </a:r>
            <a:r>
              <a:rPr lang="tr-T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55215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AE568F-9CFF-428E-997B-2029433A2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Kullanılan araçlar nelerdir?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7DEA29-6671-404E-A3F5-1912CA7CE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1401" y="1530417"/>
            <a:ext cx="10732169" cy="5091764"/>
          </a:xfrm>
        </p:spPr>
        <p:txBody>
          <a:bodyPr>
            <a:normAutofit lnSpcReduction="10000"/>
          </a:bodyPr>
          <a:lstStyle/>
          <a:p>
            <a:r>
              <a:rPr lang="tr-TR" dirty="0"/>
              <a:t>Kurumsal web siteleri</a:t>
            </a:r>
          </a:p>
          <a:p>
            <a:r>
              <a:rPr lang="tr-TR" dirty="0"/>
              <a:t>Elektronik posta</a:t>
            </a:r>
          </a:p>
          <a:p>
            <a:r>
              <a:rPr lang="tr-TR" dirty="0"/>
              <a:t>Online basın bültenleri</a:t>
            </a:r>
          </a:p>
          <a:p>
            <a:r>
              <a:rPr lang="tr-TR" dirty="0"/>
              <a:t>Sosyal medya hesapları</a:t>
            </a:r>
          </a:p>
          <a:p>
            <a:pPr lvl="1"/>
            <a:r>
              <a:rPr lang="tr-TR" dirty="0"/>
              <a:t>Facebook, </a:t>
            </a:r>
          </a:p>
          <a:p>
            <a:pPr lvl="1"/>
            <a:r>
              <a:rPr lang="tr-TR" dirty="0"/>
              <a:t>Twitter (</a:t>
            </a:r>
            <a:r>
              <a:rPr lang="tr-TR" dirty="0" err="1"/>
              <a:t>mikroblogging</a:t>
            </a:r>
            <a:r>
              <a:rPr lang="tr-TR" dirty="0"/>
              <a:t>)</a:t>
            </a:r>
          </a:p>
          <a:p>
            <a:pPr lvl="1"/>
            <a:r>
              <a:rPr lang="tr-TR" dirty="0"/>
              <a:t>Youtube</a:t>
            </a:r>
          </a:p>
          <a:p>
            <a:pPr lvl="1"/>
            <a:r>
              <a:rPr lang="tr-TR" dirty="0"/>
              <a:t>Instagram</a:t>
            </a:r>
          </a:p>
          <a:p>
            <a:pPr lvl="1"/>
            <a:r>
              <a:rPr lang="tr-TR" dirty="0" err="1"/>
              <a:t>LinkedIn</a:t>
            </a:r>
            <a:endParaRPr lang="tr-TR" dirty="0"/>
          </a:p>
          <a:p>
            <a:pPr lvl="1"/>
            <a:r>
              <a:rPr lang="tr-TR" dirty="0" err="1"/>
              <a:t>Podcasting</a:t>
            </a:r>
            <a:r>
              <a:rPr lang="tr-TR" dirty="0"/>
              <a:t> (</a:t>
            </a:r>
            <a:r>
              <a:rPr lang="tr-TR" dirty="0" err="1"/>
              <a:t>örn</a:t>
            </a:r>
            <a:r>
              <a:rPr lang="tr-TR" dirty="0"/>
              <a:t>. basın bülteni)</a:t>
            </a:r>
          </a:p>
          <a:p>
            <a:pPr lvl="1"/>
            <a:r>
              <a:rPr lang="tr-TR" dirty="0"/>
              <a:t>…… </a:t>
            </a:r>
          </a:p>
          <a:p>
            <a:r>
              <a:rPr lang="tr-TR" dirty="0"/>
              <a:t>Kurumsal </a:t>
            </a:r>
            <a:r>
              <a:rPr lang="tr-TR" dirty="0" err="1"/>
              <a:t>bloglar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8932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313</Words>
  <Application>Microsoft Office PowerPoint</Application>
  <PresentationFormat>Geniş ekran</PresentationFormat>
  <Paragraphs>51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Konu 7. Dijital Halkla İlişkiler</vt:lpstr>
      <vt:lpstr>Hangisi?</vt:lpstr>
      <vt:lpstr>Hangisi?</vt:lpstr>
      <vt:lpstr>Hangisi?</vt:lpstr>
      <vt:lpstr>PowerPoint Sunusu</vt:lpstr>
      <vt:lpstr>İnternetin sağladığı olanaklar nelerdir?</vt:lpstr>
      <vt:lpstr>İnternetin sağladığı olanaklar nelerdir?</vt:lpstr>
      <vt:lpstr>Kullanılan araçlar nelerdir?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Konu 7. Dijital Halkla İlişkiler</dc:title>
  <dc:creator>Yazar </dc:creator>
  <cp:lastModifiedBy>Yazar </cp:lastModifiedBy>
  <cp:revision>2</cp:revision>
  <dcterms:created xsi:type="dcterms:W3CDTF">2021-03-18T13:42:55Z</dcterms:created>
  <dcterms:modified xsi:type="dcterms:W3CDTF">2021-03-18T13:47:26Z</dcterms:modified>
</cp:coreProperties>
</file>