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8E44C-3867-455C-B99F-C68DCB682B7B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24875-B839-4699-B09D-64F5B9B18E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8206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8E44C-3867-455C-B99F-C68DCB682B7B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24875-B839-4699-B09D-64F5B9B18E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3002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8E44C-3867-455C-B99F-C68DCB682B7B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24875-B839-4699-B09D-64F5B9B18E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8260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8E44C-3867-455C-B99F-C68DCB682B7B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24875-B839-4699-B09D-64F5B9B18E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4581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8E44C-3867-455C-B99F-C68DCB682B7B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24875-B839-4699-B09D-64F5B9B18E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18586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8E44C-3867-455C-B99F-C68DCB682B7B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24875-B839-4699-B09D-64F5B9B18E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0931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8E44C-3867-455C-B99F-C68DCB682B7B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24875-B839-4699-B09D-64F5B9B18E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5331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8E44C-3867-455C-B99F-C68DCB682B7B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24875-B839-4699-B09D-64F5B9B18E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2213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8E44C-3867-455C-B99F-C68DCB682B7B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24875-B839-4699-B09D-64F5B9B18E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5313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8E44C-3867-455C-B99F-C68DCB682B7B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24875-B839-4699-B09D-64F5B9B18E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8016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8E44C-3867-455C-B99F-C68DCB682B7B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24875-B839-4699-B09D-64F5B9B18E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5640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D8E44C-3867-455C-B99F-C68DCB682B7B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D24875-B839-4699-B09D-64F5B9B18E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0990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092" y="76932"/>
            <a:ext cx="11948745" cy="6675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4884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78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0885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08" y="0"/>
            <a:ext cx="12086491" cy="6778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6698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46" y="-28576"/>
            <a:ext cx="12130454" cy="7009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3615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47" y="90122"/>
            <a:ext cx="12130454" cy="6767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0700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4300" y="43960"/>
            <a:ext cx="12306299" cy="6752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491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7366"/>
            <a:ext cx="12191999" cy="6715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5441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772"/>
            <a:ext cx="12191999" cy="6827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9707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960"/>
            <a:ext cx="12191999" cy="6814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353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1765"/>
            <a:ext cx="12191999" cy="6803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1776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Office PowerPoint</Application>
  <PresentationFormat>Geniş ekran</PresentationFormat>
  <Paragraphs>0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user5</dc:creator>
  <cp:lastModifiedBy>user5</cp:lastModifiedBy>
  <cp:revision>1</cp:revision>
  <dcterms:created xsi:type="dcterms:W3CDTF">2019-04-18T12:13:33Z</dcterms:created>
  <dcterms:modified xsi:type="dcterms:W3CDTF">2019-04-18T12:20:03Z</dcterms:modified>
</cp:coreProperties>
</file>