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2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00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26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58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85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93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33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21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31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0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64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8E44C-3867-455C-B99F-C68DCB682B7B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4875-B839-4699-B09D-64F5B9B18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92" y="76932"/>
            <a:ext cx="11948745" cy="667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88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8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088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0"/>
            <a:ext cx="12086491" cy="67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69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-28576"/>
            <a:ext cx="12130454" cy="700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36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7" y="90122"/>
            <a:ext cx="12130454" cy="676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7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300" y="43960"/>
            <a:ext cx="12306299" cy="675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366"/>
            <a:ext cx="12191999" cy="671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54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772"/>
            <a:ext cx="12191999" cy="682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70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60"/>
            <a:ext cx="12191999" cy="681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1765"/>
            <a:ext cx="12191999" cy="680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77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Geniş ekran</PresentationFormat>
  <Paragraphs>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2019-04-18T12:13:33Z</dcterms:created>
  <dcterms:modified xsi:type="dcterms:W3CDTF">2019-04-18T12:20:03Z</dcterms:modified>
</cp:coreProperties>
</file>