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5" r:id="rId5"/>
    <p:sldId id="266" r:id="rId6"/>
    <p:sldId id="267" r:id="rId7"/>
    <p:sldId id="274" r:id="rId8"/>
    <p:sldId id="260" r:id="rId9"/>
    <p:sldId id="268" r:id="rId10"/>
    <p:sldId id="269" r:id="rId11"/>
    <p:sldId id="270" r:id="rId12"/>
    <p:sldId id="272" r:id="rId13"/>
    <p:sldId id="273" r:id="rId14"/>
    <p:sldId id="271" r:id="rId15"/>
    <p:sldId id="261" r:id="rId16"/>
    <p:sldId id="262" r:id="rId17"/>
    <p:sldId id="263" r:id="rId18"/>
    <p:sldId id="264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11D7-0259-4ECB-A085-3361BFF26186}" type="datetimeFigureOut">
              <a:rPr lang="tr-TR" smtClean="0"/>
              <a:t>30.4.2015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83D9-11B6-4A28-8501-82C4C4C0DA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5307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11D7-0259-4ECB-A085-3361BFF26186}" type="datetimeFigureOut">
              <a:rPr lang="tr-TR" smtClean="0"/>
              <a:t>30.4.2015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83D9-11B6-4A28-8501-82C4C4C0DA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8801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11D7-0259-4ECB-A085-3361BFF26186}" type="datetimeFigureOut">
              <a:rPr lang="tr-TR" smtClean="0"/>
              <a:t>30.4.2015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83D9-11B6-4A28-8501-82C4C4C0DA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6262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11D7-0259-4ECB-A085-3361BFF26186}" type="datetimeFigureOut">
              <a:rPr lang="tr-TR" smtClean="0"/>
              <a:t>30.4.2015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83D9-11B6-4A28-8501-82C4C4C0DA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7164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11D7-0259-4ECB-A085-3361BFF26186}" type="datetimeFigureOut">
              <a:rPr lang="tr-TR" smtClean="0"/>
              <a:t>30.4.2015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83D9-11B6-4A28-8501-82C4C4C0DA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764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11D7-0259-4ECB-A085-3361BFF26186}" type="datetimeFigureOut">
              <a:rPr lang="tr-TR" smtClean="0"/>
              <a:t>30.4.2015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83D9-11B6-4A28-8501-82C4C4C0DA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53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11D7-0259-4ECB-A085-3361BFF26186}" type="datetimeFigureOut">
              <a:rPr lang="tr-TR" smtClean="0"/>
              <a:t>30.4.2015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83D9-11B6-4A28-8501-82C4C4C0DA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5202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11D7-0259-4ECB-A085-3361BFF26186}" type="datetimeFigureOut">
              <a:rPr lang="tr-TR" smtClean="0"/>
              <a:t>30.4.2015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83D9-11B6-4A28-8501-82C4C4C0DA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2702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11D7-0259-4ECB-A085-3361BFF26186}" type="datetimeFigureOut">
              <a:rPr lang="tr-TR" smtClean="0"/>
              <a:t>30.4.2015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83D9-11B6-4A28-8501-82C4C4C0DA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797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11D7-0259-4ECB-A085-3361BFF26186}" type="datetimeFigureOut">
              <a:rPr lang="tr-TR" smtClean="0"/>
              <a:t>30.4.2015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83D9-11B6-4A28-8501-82C4C4C0DA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76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11D7-0259-4ECB-A085-3361BFF26186}" type="datetimeFigureOut">
              <a:rPr lang="tr-TR" smtClean="0"/>
              <a:t>30.4.2015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83D9-11B6-4A28-8501-82C4C4C0DA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334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811D7-0259-4ECB-A085-3361BFF26186}" type="datetimeFigureOut">
              <a:rPr lang="tr-TR" smtClean="0"/>
              <a:t>30.4.2015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783D9-11B6-4A28-8501-82C4C4C0DA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0807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ktisadidusuncelertarihi.blogspot.com.tr/" TargetMode="External"/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hittjones.pbworks.com/w/page/14132528/EVALUATION%20OF%20MALTHUSIAN%20THEORY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aculty.rsu.edu/users/f/felwell/www/Theorists/Essays/Malthus1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44600" y="444500"/>
            <a:ext cx="9715500" cy="6096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İKT 216 İktisadi Düşünceler Tarihi</a:t>
            </a:r>
            <a:br>
              <a:rPr lang="tr-TR" dirty="0" smtClean="0"/>
            </a:br>
            <a:r>
              <a:rPr lang="tr-TR" sz="4400" i="1" dirty="0" smtClean="0"/>
              <a:t>Ankara Üniversitesi SBF II. Sınıf İktisat</a:t>
            </a:r>
            <a:br>
              <a:rPr lang="tr-TR" sz="4400" i="1" dirty="0" smtClean="0"/>
            </a:br>
            <a:r>
              <a:rPr lang="tr-TR" sz="4400" i="1" dirty="0" smtClean="0"/>
              <a:t/>
            </a:r>
            <a:br>
              <a:rPr lang="tr-TR" sz="4400" i="1" dirty="0" smtClean="0"/>
            </a:br>
            <a:r>
              <a:rPr lang="tr-TR" sz="4400" b="1" dirty="0" smtClean="0"/>
              <a:t>Ders 10</a:t>
            </a:r>
            <a:br>
              <a:rPr lang="tr-TR" sz="4400" b="1" dirty="0" smtClean="0"/>
            </a:br>
            <a:r>
              <a:rPr lang="tr-TR" sz="3100" i="1" dirty="0" smtClean="0"/>
              <a:t/>
            </a:r>
            <a:br>
              <a:rPr lang="tr-TR" sz="3100" i="1" dirty="0" smtClean="0"/>
            </a:br>
            <a:r>
              <a:rPr lang="tr-TR" sz="4000" dirty="0" smtClean="0"/>
              <a:t>Altuğ Yalçıntaş</a:t>
            </a:r>
            <a:r>
              <a:rPr lang="tr-TR" sz="4400" dirty="0" smtClean="0"/>
              <a:t/>
            </a:r>
            <a:br>
              <a:rPr lang="tr-TR" sz="4400" dirty="0" smtClean="0"/>
            </a:br>
            <a:r>
              <a:rPr lang="tr-TR" sz="3100" dirty="0" smtClean="0">
                <a:hlinkClick r:id="rId2"/>
              </a:rPr>
              <a:t>http://ayalcintas.blogspot.com.tr/</a:t>
            </a:r>
            <a:br>
              <a:rPr lang="tr-TR" sz="3100" dirty="0" smtClean="0">
                <a:hlinkClick r:id="rId2"/>
              </a:rPr>
            </a:br>
            <a:r>
              <a:rPr lang="tr-TR" sz="3100" dirty="0" smtClean="0">
                <a:hlinkClick r:id="rId2"/>
              </a:rPr>
              <a:t>altug.yalcintas@politics.ankara.edu.tr</a:t>
            </a:r>
            <a:r>
              <a:rPr lang="tr-TR" sz="3100" dirty="0" smtClean="0"/>
              <a:t> </a:t>
            </a:r>
            <a:br>
              <a:rPr lang="tr-TR" sz="3100" dirty="0" smtClean="0"/>
            </a:br>
            <a:r>
              <a:rPr lang="tr-TR" sz="5400" i="1" dirty="0" smtClean="0"/>
              <a:t/>
            </a:r>
            <a:br>
              <a:rPr lang="tr-TR" sz="5400" i="1" dirty="0" smtClean="0"/>
            </a:br>
            <a:r>
              <a:rPr lang="tr-TR" sz="3100" dirty="0" smtClean="0">
                <a:hlinkClick r:id="rId3"/>
              </a:rPr>
              <a:t>http://iktisadidusuncelertarihi.blogspot.com.tr/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0481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Robert </a:t>
            </a:r>
            <a:r>
              <a:rPr lang="tr-TR" dirty="0" err="1" smtClean="0"/>
              <a:t>Malthus</a:t>
            </a:r>
            <a:r>
              <a:rPr lang="tr-TR" dirty="0" smtClean="0"/>
              <a:t> (1766-1834)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/>
              <a:t>Herbert</a:t>
            </a:r>
            <a:r>
              <a:rPr lang="tr-TR" dirty="0"/>
              <a:t> </a:t>
            </a:r>
            <a:r>
              <a:rPr lang="tr-TR" dirty="0" err="1"/>
              <a:t>Spencer</a:t>
            </a:r>
            <a:r>
              <a:rPr lang="tr-TR" dirty="0"/>
              <a:t>, Charles </a:t>
            </a:r>
            <a:r>
              <a:rPr lang="tr-TR" dirty="0" smtClean="0"/>
              <a:t>Darwin </a:t>
            </a:r>
            <a:r>
              <a:rPr lang="tr-TR" dirty="0"/>
              <a:t>ve </a:t>
            </a:r>
            <a:r>
              <a:rPr lang="tr-TR" dirty="0" err="1"/>
              <a:t>Alfred</a:t>
            </a:r>
            <a:r>
              <a:rPr lang="tr-TR" dirty="0"/>
              <a:t> </a:t>
            </a:r>
            <a:r>
              <a:rPr lang="tr-TR" dirty="0" err="1"/>
              <a:t>Russel</a:t>
            </a:r>
            <a:r>
              <a:rPr lang="tr-TR" dirty="0"/>
              <a:t> Wallace gibi biyologlar / natüralistler üzerindeki etkisi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Varsıllar ve yoksullar arasındaki rekabetten …</a:t>
            </a:r>
          </a:p>
          <a:p>
            <a:r>
              <a:rPr lang="tr-TR" dirty="0" smtClean="0"/>
              <a:t>… Türler arasındaki rekabete</a:t>
            </a:r>
          </a:p>
          <a:p>
            <a:r>
              <a:rPr lang="tr-TR" dirty="0" smtClean="0"/>
              <a:t>Seçilim mekanizmaları ve adaptasyon</a:t>
            </a:r>
          </a:p>
          <a:p>
            <a:r>
              <a:rPr lang="tr-TR" dirty="0" smtClean="0"/>
              <a:t>Doğanın sunduğu bolluk karşısında …</a:t>
            </a:r>
          </a:p>
          <a:p>
            <a:r>
              <a:rPr lang="tr-TR" dirty="0" smtClean="0"/>
              <a:t>… Türlerin içinde bulunduğu hayatta kalma mücadelesi (“</a:t>
            </a:r>
            <a:r>
              <a:rPr lang="tr-TR" dirty="0" err="1" smtClean="0"/>
              <a:t>struggle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survival</a:t>
            </a:r>
            <a:r>
              <a:rPr lang="tr-TR" dirty="0" smtClean="0"/>
              <a:t>”)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177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Robert </a:t>
            </a:r>
            <a:r>
              <a:rPr lang="tr-TR" dirty="0" err="1" smtClean="0"/>
              <a:t>Malthus</a:t>
            </a:r>
            <a:r>
              <a:rPr lang="tr-TR" dirty="0" smtClean="0"/>
              <a:t> (1766-1834)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/>
              <a:t>Herbert</a:t>
            </a:r>
            <a:r>
              <a:rPr lang="tr-TR" dirty="0"/>
              <a:t> </a:t>
            </a:r>
            <a:r>
              <a:rPr lang="tr-TR" dirty="0" err="1"/>
              <a:t>Spencer</a:t>
            </a:r>
            <a:r>
              <a:rPr lang="tr-TR" dirty="0"/>
              <a:t>, Charles Darwin ve </a:t>
            </a:r>
            <a:r>
              <a:rPr lang="tr-TR" dirty="0" err="1"/>
              <a:t>Alfred</a:t>
            </a:r>
            <a:r>
              <a:rPr lang="tr-TR" dirty="0"/>
              <a:t> </a:t>
            </a:r>
            <a:r>
              <a:rPr lang="tr-TR" dirty="0" err="1"/>
              <a:t>Russel</a:t>
            </a:r>
            <a:r>
              <a:rPr lang="tr-TR" dirty="0"/>
              <a:t> Wallace gibi biyologlar / natüralistler üzerindeki etkisi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 smtClean="0"/>
              <a:t>Yaratılışçılığa</a:t>
            </a:r>
            <a:r>
              <a:rPr lang="tr-TR" dirty="0" smtClean="0"/>
              <a:t> inanan bir papaz olmasına rağmen “evrim </a:t>
            </a:r>
            <a:r>
              <a:rPr lang="tr-TR" dirty="0" err="1" smtClean="0"/>
              <a:t>kuramı”na</a:t>
            </a:r>
            <a:r>
              <a:rPr lang="tr-TR" dirty="0" smtClean="0"/>
              <a:t> bağlılığı</a:t>
            </a:r>
          </a:p>
          <a:p>
            <a:r>
              <a:rPr lang="tr-TR" dirty="0" err="1" smtClean="0"/>
              <a:t>Evolution</a:t>
            </a:r>
            <a:r>
              <a:rPr lang="tr-TR" dirty="0" smtClean="0"/>
              <a:t> “as a </a:t>
            </a:r>
            <a:r>
              <a:rPr lang="tr-TR" dirty="0" err="1" smtClean="0"/>
              <a:t>mighty</a:t>
            </a:r>
            <a:r>
              <a:rPr lang="tr-TR" dirty="0" smtClean="0"/>
              <a:t> </a:t>
            </a:r>
            <a:r>
              <a:rPr lang="tr-TR" dirty="0" err="1" smtClean="0"/>
              <a:t>process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” (</a:t>
            </a:r>
            <a:r>
              <a:rPr lang="tr-TR" b="1" u="sng" dirty="0" err="1" smtClean="0"/>
              <a:t>deism</a:t>
            </a:r>
            <a:r>
              <a:rPr lang="tr-TR" dirty="0" smtClean="0"/>
              <a:t>)</a:t>
            </a:r>
          </a:p>
          <a:p>
            <a:r>
              <a:rPr lang="tr-TR" dirty="0" smtClean="0"/>
              <a:t>Tanrı’nın </a:t>
            </a:r>
            <a:r>
              <a:rPr lang="tr-TR" dirty="0" smtClean="0"/>
              <a:t>seçtiği, </a:t>
            </a:r>
            <a:r>
              <a:rPr lang="tr-TR" dirty="0" smtClean="0"/>
              <a:t>insanın zekasıdır.</a:t>
            </a:r>
          </a:p>
          <a:p>
            <a:r>
              <a:rPr lang="tr-TR" dirty="0" smtClean="0"/>
              <a:t>Toplumsal kurumlar, ahlak, norm ve değerler değişen koşullara uyum sağlayacak şekilde değişmelidir.</a:t>
            </a:r>
          </a:p>
        </p:txBody>
      </p:sp>
    </p:spTree>
    <p:extLst>
      <p:ext uri="{BB962C8B-B14F-4D97-AF65-F5344CB8AC3E}">
        <p14:creationId xmlns:p14="http://schemas.microsoft.com/office/powerpoint/2010/main" val="368410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Robert </a:t>
            </a:r>
            <a:r>
              <a:rPr lang="tr-TR" dirty="0" err="1" smtClean="0"/>
              <a:t>Malthus</a:t>
            </a:r>
            <a:r>
              <a:rPr lang="tr-TR" dirty="0" smtClean="0"/>
              <a:t> (1766-1834)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Spencer</a:t>
            </a:r>
            <a:r>
              <a:rPr lang="tr-TR" dirty="0" smtClean="0"/>
              <a:t>, Darwin ve Wallace üzerindeki </a:t>
            </a:r>
            <a:r>
              <a:rPr lang="tr-TR" dirty="0" smtClean="0"/>
              <a:t>etkisi</a:t>
            </a:r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r>
              <a:rPr lang="en-US" sz="3200" dirty="0" smtClean="0"/>
              <a:t>"</a:t>
            </a:r>
            <a:r>
              <a:rPr lang="en-GB" dirty="0"/>
              <a:t>In the next chapter the Struggle for Existence amongst all organic beings throughout the world, which inevitably follows from the high geometrical ratio of their increase, will be considered. </a:t>
            </a:r>
            <a:r>
              <a:rPr lang="en-GB" b="1" u="sng" dirty="0">
                <a:solidFill>
                  <a:srgbClr val="FF0000"/>
                </a:solidFill>
              </a:rPr>
              <a:t>This is the doctrine of Malthus, applied to the whole animal and vegetable kingdoms</a:t>
            </a:r>
            <a:r>
              <a:rPr lang="tr-TR" dirty="0"/>
              <a:t>”.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en-US" dirty="0"/>
              <a:t>Charles Darwin, from </a:t>
            </a:r>
            <a:r>
              <a:rPr lang="tr-TR" dirty="0"/>
              <a:t>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Origin</a:t>
            </a:r>
            <a:r>
              <a:rPr lang="tr-TR" dirty="0"/>
              <a:t> of </a:t>
            </a:r>
            <a:r>
              <a:rPr lang="tr-TR" dirty="0" err="1"/>
              <a:t>Species</a:t>
            </a:r>
            <a:r>
              <a:rPr lang="en-US" dirty="0"/>
              <a:t> (18</a:t>
            </a:r>
            <a:r>
              <a:rPr lang="tr-TR" dirty="0"/>
              <a:t>59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78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Robert </a:t>
            </a:r>
            <a:r>
              <a:rPr lang="tr-TR" dirty="0" err="1" smtClean="0"/>
              <a:t>Malthus</a:t>
            </a:r>
            <a:r>
              <a:rPr lang="tr-TR" dirty="0" smtClean="0"/>
              <a:t> (1766-1834)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dirty="0" err="1" smtClean="0"/>
              <a:t>Spencer</a:t>
            </a:r>
            <a:r>
              <a:rPr lang="tr-TR" dirty="0" smtClean="0"/>
              <a:t>, Darwin ve Wallace üzerindeki </a:t>
            </a:r>
            <a:r>
              <a:rPr lang="tr-TR" dirty="0" smtClean="0"/>
              <a:t>etkisi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"</a:t>
            </a:r>
            <a:r>
              <a:rPr lang="en-GB" dirty="0"/>
              <a:t>Hence, as more individuals are produced than can possibly survive, there must in every case be a struggle for existence, either one individual with another of the same species, or with the individuals of distinct species, or with the physical conditions of life. </a:t>
            </a:r>
            <a:r>
              <a:rPr lang="en-GB" b="1" u="sng" dirty="0">
                <a:solidFill>
                  <a:srgbClr val="FF0000"/>
                </a:solidFill>
              </a:rPr>
              <a:t>It is the doctrine of Malthus applied with manifold force to the whole animal and vegetable kingdoms</a:t>
            </a:r>
            <a:r>
              <a:rPr lang="en-GB" dirty="0"/>
              <a:t>; for in this case there can be no artificial increase of food, and no prudential restraint from </a:t>
            </a:r>
            <a:r>
              <a:rPr lang="en-GB" dirty="0" smtClean="0"/>
              <a:t>marriage</a:t>
            </a:r>
            <a:r>
              <a:rPr lang="tr-TR" dirty="0" smtClean="0"/>
              <a:t>”.</a:t>
            </a:r>
            <a:endParaRPr lang="tr-TR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en-US" dirty="0"/>
              <a:t>Charles Darwin, from </a:t>
            </a:r>
            <a:r>
              <a:rPr lang="tr-TR" dirty="0"/>
              <a:t>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Origin</a:t>
            </a:r>
            <a:r>
              <a:rPr lang="tr-TR" dirty="0"/>
              <a:t> of </a:t>
            </a:r>
            <a:r>
              <a:rPr lang="tr-TR" dirty="0" err="1"/>
              <a:t>Species</a:t>
            </a:r>
            <a:r>
              <a:rPr lang="en-US" dirty="0"/>
              <a:t> (18</a:t>
            </a:r>
            <a:r>
              <a:rPr lang="tr-TR" dirty="0"/>
              <a:t>59</a:t>
            </a:r>
            <a:r>
              <a:rPr lang="en-US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75760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Robert </a:t>
            </a:r>
            <a:r>
              <a:rPr lang="tr-TR" dirty="0" err="1" smtClean="0"/>
              <a:t>Malthus</a:t>
            </a:r>
            <a:r>
              <a:rPr lang="tr-TR" dirty="0" smtClean="0"/>
              <a:t> (1766-1834)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Spencer</a:t>
            </a:r>
            <a:r>
              <a:rPr lang="tr-TR" dirty="0" smtClean="0"/>
              <a:t>, Darwin ve Wallace üzerindeki </a:t>
            </a:r>
            <a:r>
              <a:rPr lang="tr-TR" dirty="0" smtClean="0"/>
              <a:t>etkisi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"In </a:t>
            </a:r>
            <a:r>
              <a:rPr lang="en-US" dirty="0"/>
              <a:t>October 1838, that is, fifteen months after I had begun my systematic inquiry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b="1" u="sng" dirty="0">
                <a:solidFill>
                  <a:srgbClr val="FF0000"/>
                </a:solidFill>
              </a:rPr>
              <a:t>I happened to read for amusement Malthus on </a:t>
            </a:r>
            <a:r>
              <a:rPr lang="en-US" b="1" i="1" u="sng" dirty="0">
                <a:solidFill>
                  <a:srgbClr val="FF0000"/>
                </a:solidFill>
              </a:rPr>
              <a:t>Population</a:t>
            </a:r>
            <a:r>
              <a:rPr lang="en-US" b="1" u="sng" dirty="0">
                <a:solidFill>
                  <a:srgbClr val="FF0000"/>
                </a:solidFill>
              </a:rPr>
              <a:t>, </a:t>
            </a:r>
            <a:r>
              <a:rPr lang="en-US" dirty="0"/>
              <a:t>and being well prepared to appreciate the struggle for existence which everywhere goes on from long- continued observation of the habits of animals and plants, </a:t>
            </a:r>
            <a:r>
              <a:rPr lang="tr-TR" dirty="0"/>
              <a:t>…</a:t>
            </a:r>
            <a:r>
              <a:rPr lang="en-US" dirty="0"/>
              <a:t>"</a:t>
            </a:r>
            <a:r>
              <a:rPr lang="tr-TR" sz="3200" dirty="0"/>
              <a:t> </a:t>
            </a:r>
            <a:endParaRPr lang="tr-TR" sz="3200" dirty="0" smtClean="0"/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r>
              <a:rPr lang="en-US" dirty="0" smtClean="0"/>
              <a:t>Charles </a:t>
            </a:r>
            <a:r>
              <a:rPr lang="en-US" dirty="0"/>
              <a:t>Darwin, from his </a:t>
            </a:r>
            <a:r>
              <a:rPr lang="en-US" dirty="0" smtClean="0"/>
              <a:t>autobiography </a:t>
            </a:r>
            <a:r>
              <a:rPr lang="en-US" dirty="0"/>
              <a:t>(1876) </a:t>
            </a:r>
          </a:p>
        </p:txBody>
      </p:sp>
    </p:spTree>
    <p:extLst>
      <p:ext uri="{BB962C8B-B14F-4D97-AF65-F5344CB8AC3E}">
        <p14:creationId xmlns:p14="http://schemas.microsoft.com/office/powerpoint/2010/main" val="345323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Robert </a:t>
            </a:r>
            <a:r>
              <a:rPr lang="tr-TR" dirty="0" err="1" smtClean="0"/>
              <a:t>Malthus</a:t>
            </a:r>
            <a:r>
              <a:rPr lang="tr-TR" dirty="0" smtClean="0"/>
              <a:t> (1766-1834)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Nüfus Kuramı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i="1" dirty="0" smtClean="0"/>
              <a:t>Eleştiri 1: </a:t>
            </a:r>
            <a:r>
              <a:rPr lang="tr-TR" dirty="0" smtClean="0"/>
              <a:t>Birçok iktisatçıya göre veriler </a:t>
            </a:r>
            <a:r>
              <a:rPr lang="tr-TR" dirty="0" err="1" smtClean="0"/>
              <a:t>Malthus’u</a:t>
            </a:r>
            <a:r>
              <a:rPr lang="tr-TR" dirty="0" smtClean="0"/>
              <a:t> doğrulamıyor</a:t>
            </a:r>
          </a:p>
          <a:p>
            <a:endParaRPr lang="tr-TR" i="1" dirty="0" smtClean="0"/>
          </a:p>
          <a:p>
            <a:r>
              <a:rPr lang="tr-TR" i="1" dirty="0" smtClean="0"/>
              <a:t>[Veri eklenecek.]</a:t>
            </a:r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67462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Robert </a:t>
            </a:r>
            <a:r>
              <a:rPr lang="tr-TR" dirty="0" err="1" smtClean="0"/>
              <a:t>Malthus</a:t>
            </a:r>
            <a:r>
              <a:rPr lang="tr-TR" dirty="0" smtClean="0"/>
              <a:t> (1766-1834)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Nüfus Kuramı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i="1" dirty="0" smtClean="0"/>
              <a:t>Eleştiri 2:</a:t>
            </a:r>
          </a:p>
          <a:p>
            <a:r>
              <a:rPr lang="tr-TR" dirty="0" smtClean="0"/>
              <a:t>Yoksul </a:t>
            </a:r>
            <a:r>
              <a:rPr lang="tr-TR" dirty="0" err="1" smtClean="0"/>
              <a:t>Yasaları’na</a:t>
            </a:r>
            <a:r>
              <a:rPr lang="tr-TR" dirty="0" smtClean="0"/>
              <a:t> karşı oluşu</a:t>
            </a:r>
          </a:p>
          <a:p>
            <a:r>
              <a:rPr lang="tr-TR" dirty="0" smtClean="0"/>
              <a:t>Sadece varsıllar hayatta kalma şansına sahiptir</a:t>
            </a:r>
          </a:p>
          <a:p>
            <a:r>
              <a:rPr lang="tr-TR" dirty="0" smtClean="0"/>
              <a:t>Sadece varsıllar erdeme sahip olabilir</a:t>
            </a:r>
          </a:p>
          <a:p>
            <a:r>
              <a:rPr lang="tr-TR" dirty="0" smtClean="0"/>
              <a:t>Yoksulluk hayatta kalmak ve erdem sahibi olmak için yeterli bir koşul değildir</a:t>
            </a:r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95767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Robert </a:t>
            </a:r>
            <a:r>
              <a:rPr lang="tr-TR" dirty="0" err="1" smtClean="0"/>
              <a:t>Malthus</a:t>
            </a:r>
            <a:r>
              <a:rPr lang="tr-TR" dirty="0" smtClean="0"/>
              <a:t> (1766-1834)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Nüfus Kuramı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i="1" dirty="0" smtClean="0"/>
              <a:t>Eleştiri 3:</a:t>
            </a:r>
          </a:p>
          <a:p>
            <a:r>
              <a:rPr lang="tr-TR" smtClean="0"/>
              <a:t>(</a:t>
            </a:r>
            <a:r>
              <a:rPr lang="tr-TR" dirty="0" smtClean="0"/>
              <a:t>Gıda üretimi alanında) Teknolojik gelişmeleri göz ardı etmiştir.</a:t>
            </a:r>
          </a:p>
          <a:p>
            <a:r>
              <a:rPr lang="tr-TR" dirty="0" smtClean="0"/>
              <a:t>Alt-metin: Tanrı’nın arzu ettiği kullar gibi olmazsak savaşlar, açlık ve salgın hastalıklar kaçınılmazdır!</a:t>
            </a:r>
          </a:p>
        </p:txBody>
      </p:sp>
    </p:spTree>
    <p:extLst>
      <p:ext uri="{BB962C8B-B14F-4D97-AF65-F5344CB8AC3E}">
        <p14:creationId xmlns:p14="http://schemas.microsoft.com/office/powerpoint/2010/main" val="412253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Robert </a:t>
            </a:r>
            <a:r>
              <a:rPr lang="tr-TR" dirty="0" err="1" smtClean="0"/>
              <a:t>Malthus</a:t>
            </a:r>
            <a:r>
              <a:rPr lang="tr-TR" dirty="0" smtClean="0"/>
              <a:t> (1766-1834)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89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Nüfus Kuramı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i="1" dirty="0" smtClean="0"/>
              <a:t>Eleştirilerden geriye kalanlar: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Gelişme ve ilerleme ideolojilerinin reddiyesi</a:t>
            </a:r>
          </a:p>
          <a:p>
            <a:r>
              <a:rPr lang="tr-TR" dirty="0" smtClean="0"/>
              <a:t>Çevre sorunları önemlidir</a:t>
            </a:r>
          </a:p>
          <a:p>
            <a:r>
              <a:rPr lang="tr-TR" dirty="0" smtClean="0"/>
              <a:t>“</a:t>
            </a:r>
            <a:r>
              <a:rPr lang="tr-TR" dirty="0" err="1" smtClean="0"/>
              <a:t>Limits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growth</a:t>
            </a:r>
            <a:r>
              <a:rPr lang="tr-TR" dirty="0" smtClean="0"/>
              <a:t>”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Bugünün Türkiye’sine uygulaması?</a:t>
            </a:r>
          </a:p>
        </p:txBody>
      </p:sp>
    </p:spTree>
    <p:extLst>
      <p:ext uri="{BB962C8B-B14F-4D97-AF65-F5344CB8AC3E}">
        <p14:creationId xmlns:p14="http://schemas.microsoft.com/office/powerpoint/2010/main" val="160156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Robert </a:t>
            </a:r>
            <a:r>
              <a:rPr lang="tr-TR" dirty="0" err="1" smtClean="0"/>
              <a:t>Malthus</a:t>
            </a:r>
            <a:r>
              <a:rPr lang="tr-TR" dirty="0" smtClean="0"/>
              <a:t> (1766-1834)</a:t>
            </a:r>
            <a:endParaRPr lang="tr-TR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690688"/>
            <a:ext cx="3076623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Metin kutusu 4"/>
          <p:cNvSpPr txBox="1"/>
          <p:nvPr/>
        </p:nvSpPr>
        <p:spPr>
          <a:xfrm>
            <a:off x="4267200" y="1690688"/>
            <a:ext cx="75311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David </a:t>
            </a:r>
            <a:r>
              <a:rPr lang="tr-TR" sz="2400" dirty="0" err="1" smtClean="0"/>
              <a:t>Ricardo</a:t>
            </a:r>
            <a:r>
              <a:rPr lang="tr-TR" sz="2400" dirty="0" smtClean="0"/>
              <a:t> ile olan dostluğu ve yazışmaları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İngiltere’nin </a:t>
            </a:r>
            <a:r>
              <a:rPr lang="tr-TR" sz="2400" dirty="0" smtClean="0"/>
              <a:t>ilk “</a:t>
            </a:r>
            <a:r>
              <a:rPr lang="tr-TR" sz="2400" dirty="0" err="1" smtClean="0"/>
              <a:t>political</a:t>
            </a:r>
            <a:r>
              <a:rPr lang="tr-TR" sz="2400" dirty="0" smtClean="0"/>
              <a:t> </a:t>
            </a:r>
            <a:r>
              <a:rPr lang="tr-TR" sz="2400" dirty="0" err="1" smtClean="0"/>
              <a:t>economy</a:t>
            </a:r>
            <a:r>
              <a:rPr lang="tr-TR" sz="2400" dirty="0" smtClean="0"/>
              <a:t>” profesörü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English </a:t>
            </a:r>
            <a:r>
              <a:rPr lang="tr-TR" sz="2400" dirty="0" err="1" smtClean="0"/>
              <a:t>Royal</a:t>
            </a:r>
            <a:r>
              <a:rPr lang="tr-TR" sz="2400" dirty="0" smtClean="0"/>
              <a:t> </a:t>
            </a:r>
            <a:r>
              <a:rPr lang="tr-TR" sz="2400" dirty="0" err="1" smtClean="0"/>
              <a:t>Society</a:t>
            </a:r>
            <a:r>
              <a:rPr lang="tr-TR" sz="2400" dirty="0" smtClean="0"/>
              <a:t>, 1818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err="1" smtClean="0"/>
              <a:t>Political</a:t>
            </a:r>
            <a:r>
              <a:rPr lang="tr-TR" sz="2400" dirty="0" smtClean="0"/>
              <a:t> </a:t>
            </a:r>
            <a:r>
              <a:rPr lang="tr-TR" sz="2400" dirty="0" err="1" smtClean="0"/>
              <a:t>Economy</a:t>
            </a:r>
            <a:r>
              <a:rPr lang="tr-TR" sz="2400" dirty="0" smtClean="0"/>
              <a:t> Club, 1821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1600" dirty="0" smtClean="0"/>
          </a:p>
          <a:p>
            <a:r>
              <a:rPr lang="tr-TR" sz="2400" b="1" dirty="0" smtClean="0"/>
              <a:t>Nüfus Kuramı</a:t>
            </a:r>
            <a:endParaRPr lang="tr-TR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1600" dirty="0" smtClean="0"/>
          </a:p>
          <a:p>
            <a:r>
              <a:rPr lang="tr-TR" sz="2400" i="1" dirty="0" smtClean="0"/>
              <a:t>An </a:t>
            </a:r>
            <a:r>
              <a:rPr lang="tr-TR" sz="2400" i="1" dirty="0" err="1" smtClean="0"/>
              <a:t>Essay</a:t>
            </a:r>
            <a:r>
              <a:rPr lang="tr-TR" sz="2400" i="1" dirty="0" smtClean="0"/>
              <a:t> on </a:t>
            </a:r>
            <a:r>
              <a:rPr lang="tr-TR" sz="2400" i="1" dirty="0" err="1" smtClean="0"/>
              <a:t>the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Principles</a:t>
            </a:r>
            <a:r>
              <a:rPr lang="tr-TR" sz="2400" i="1" dirty="0" smtClean="0"/>
              <a:t> of </a:t>
            </a:r>
            <a:r>
              <a:rPr lang="tr-TR" sz="2400" i="1" dirty="0" err="1" smtClean="0"/>
              <a:t>Population</a:t>
            </a:r>
            <a:r>
              <a:rPr lang="tr-TR" sz="2400" i="1" dirty="0" smtClean="0"/>
              <a:t> </a:t>
            </a:r>
            <a:r>
              <a:rPr lang="tr-TR" sz="2400" dirty="0" smtClean="0"/>
              <a:t>(İlk baskı, 1798; Altıncı ve son edisyon, 1826)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1600" dirty="0" smtClean="0"/>
          </a:p>
          <a:p>
            <a:r>
              <a:rPr lang="tr-TR" sz="2400" b="1" u="sng" dirty="0" smtClean="0"/>
              <a:t>Etkisi sadece iktisat değil biyoloji alanında da olmuştur.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err="1" smtClean="0"/>
              <a:t>Spencer</a:t>
            </a:r>
            <a:r>
              <a:rPr lang="tr-TR" sz="2400" dirty="0" smtClean="0"/>
              <a:t>, Darwin, Wallace vd.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1273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Robert </a:t>
            </a:r>
            <a:r>
              <a:rPr lang="tr-TR" dirty="0" err="1" smtClean="0"/>
              <a:t>Malthus</a:t>
            </a:r>
            <a:r>
              <a:rPr lang="tr-TR" dirty="0" smtClean="0"/>
              <a:t> (1766-1834)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Nüfus Kuramı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Nüfus </a:t>
            </a:r>
            <a:r>
              <a:rPr lang="tr-TR" u="sng" dirty="0" smtClean="0"/>
              <a:t>geometrik</a:t>
            </a:r>
            <a:r>
              <a:rPr lang="tr-TR" dirty="0" smtClean="0"/>
              <a:t> olarak artarken gıda stoku </a:t>
            </a:r>
            <a:r>
              <a:rPr lang="tr-TR" u="sng" dirty="0" smtClean="0"/>
              <a:t>aritmetik</a:t>
            </a:r>
            <a:r>
              <a:rPr lang="tr-TR" dirty="0" smtClean="0"/>
              <a:t> olarak artar.</a:t>
            </a:r>
          </a:p>
          <a:p>
            <a:pPr marL="0" indent="0">
              <a:buNone/>
            </a:pPr>
            <a:r>
              <a:rPr lang="tr-TR" dirty="0" smtClean="0"/>
              <a:t>Nüfus geçim düzeyindeki ücretler tarafından sınırlanır.</a:t>
            </a:r>
          </a:p>
          <a:p>
            <a:pPr marL="0" indent="0">
              <a:buNone/>
            </a:pPr>
            <a:r>
              <a:rPr lang="tr-TR" dirty="0" smtClean="0"/>
              <a:t>Kısa dönemde</a:t>
            </a:r>
          </a:p>
          <a:p>
            <a:pPr lvl="1"/>
            <a:r>
              <a:rPr lang="tr-TR" dirty="0" smtClean="0"/>
              <a:t>W ↑ , P ↑, W ↓</a:t>
            </a:r>
          </a:p>
          <a:p>
            <a:pPr lvl="1"/>
            <a:r>
              <a:rPr lang="tr-TR" dirty="0" smtClean="0"/>
              <a:t>W ↓, P ↓, W ↑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Uzun dönemde:</a:t>
            </a:r>
          </a:p>
          <a:p>
            <a:pPr lvl="1"/>
            <a:r>
              <a:rPr lang="tr-TR" dirty="0" smtClean="0"/>
              <a:t>W = </a:t>
            </a:r>
            <a:r>
              <a:rPr lang="tr-TR" dirty="0" smtClean="0"/>
              <a:t>W* </a:t>
            </a:r>
            <a:r>
              <a:rPr lang="tr-TR" dirty="0" smtClean="0"/>
              <a:t>(</a:t>
            </a:r>
            <a:r>
              <a:rPr lang="tr-TR" dirty="0" err="1" smtClean="0"/>
              <a:t>subsistance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P = </a:t>
            </a:r>
            <a:r>
              <a:rPr lang="tr-TR" dirty="0" smtClean="0"/>
              <a:t>P* </a:t>
            </a:r>
            <a:r>
              <a:rPr lang="tr-TR" dirty="0" smtClean="0"/>
              <a:t>(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over-population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146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Robert </a:t>
            </a:r>
            <a:r>
              <a:rPr lang="tr-TR" dirty="0" err="1" smtClean="0"/>
              <a:t>Malthus</a:t>
            </a:r>
            <a:r>
              <a:rPr lang="tr-TR" dirty="0" smtClean="0"/>
              <a:t> (1766-1834)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Nüfus Kuramı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Aritmetik dizi</a:t>
            </a:r>
          </a:p>
          <a:p>
            <a:r>
              <a:rPr lang="tr-TR" dirty="0" smtClean="0"/>
              <a:t>1, 2, 3, 4, 5, 6,  …</a:t>
            </a:r>
          </a:p>
          <a:p>
            <a:pPr lvl="1"/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275" y="1475799"/>
            <a:ext cx="6613525" cy="5050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58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Robert </a:t>
            </a:r>
            <a:r>
              <a:rPr lang="tr-TR" dirty="0" err="1" smtClean="0"/>
              <a:t>Malthus</a:t>
            </a:r>
            <a:r>
              <a:rPr lang="tr-TR" dirty="0" smtClean="0"/>
              <a:t> (1766-1834)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Nüfus Kuramı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Geometrik dizi</a:t>
            </a:r>
          </a:p>
          <a:p>
            <a:r>
              <a:rPr lang="tr-TR" dirty="0" smtClean="0"/>
              <a:t>1, 2, 4, 8, 16, 32,  …</a:t>
            </a:r>
          </a:p>
          <a:p>
            <a:pPr lvl="1"/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3012" y="1399056"/>
            <a:ext cx="6300788" cy="520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13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Robert </a:t>
            </a:r>
            <a:r>
              <a:rPr lang="tr-TR" dirty="0" err="1" smtClean="0"/>
              <a:t>Malthus</a:t>
            </a:r>
            <a:r>
              <a:rPr lang="tr-TR" dirty="0" smtClean="0"/>
              <a:t> (1766-1834)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Nüfus Kuramı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Kriz noktası: </a:t>
            </a:r>
            <a:endParaRPr lang="tr-TR" dirty="0"/>
          </a:p>
        </p:txBody>
      </p:sp>
      <p:pic>
        <p:nvPicPr>
          <p:cNvPr id="4" name="Picture 2" descr="malthus graph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71532" y="1539018"/>
            <a:ext cx="6582268" cy="4417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Metin kutusu 4"/>
          <p:cNvSpPr txBox="1"/>
          <p:nvPr/>
        </p:nvSpPr>
        <p:spPr>
          <a:xfrm>
            <a:off x="838200" y="5956300"/>
            <a:ext cx="1018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Source: “Evaluation of Malthusian Theory” by C. Chaney, E. </a:t>
            </a:r>
            <a:r>
              <a:rPr lang="en-GB" dirty="0" err="1"/>
              <a:t>Gjertsen</a:t>
            </a:r>
            <a:r>
              <a:rPr lang="en-GB" dirty="0"/>
              <a:t>, M. </a:t>
            </a:r>
            <a:r>
              <a:rPr lang="en-GB" dirty="0" err="1"/>
              <a:t>Mrosek</a:t>
            </a:r>
            <a:r>
              <a:rPr lang="en-GB" dirty="0"/>
              <a:t>, J. </a:t>
            </a:r>
            <a:r>
              <a:rPr lang="en-GB" dirty="0" err="1"/>
              <a:t>Niesen</a:t>
            </a:r>
            <a:r>
              <a:rPr lang="en-GB" dirty="0"/>
              <a:t>, C. </a:t>
            </a:r>
            <a:r>
              <a:rPr lang="en-GB" dirty="0" err="1"/>
              <a:t>Stalzer</a:t>
            </a:r>
            <a:r>
              <a:rPr lang="en-GB" dirty="0"/>
              <a:t>: </a:t>
            </a:r>
            <a:r>
              <a:rPr lang="en-GB" u="sng" dirty="0">
                <a:hlinkClick r:id="rId3"/>
              </a:rPr>
              <a:t>http://whittjones.pbworks.com/w/page/14132528/EVALUATION%20OF%20MALTHUSIAN%20THEORY</a:t>
            </a:r>
            <a:r>
              <a:rPr lang="en-GB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0995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Robert </a:t>
            </a:r>
            <a:r>
              <a:rPr lang="tr-TR" dirty="0" err="1" smtClean="0"/>
              <a:t>Malthus</a:t>
            </a:r>
            <a:r>
              <a:rPr lang="tr-TR" dirty="0" smtClean="0"/>
              <a:t> (1766-1834)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Nüfus Kuramı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Kriz noktası: 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838200" y="5956300"/>
            <a:ext cx="1018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Source: “Malthus’s Population Principle Explained” By Frank W. Elwell: </a:t>
            </a:r>
            <a:r>
              <a:rPr lang="en-GB" u="sng" dirty="0">
                <a:hlinkClick r:id="rId2"/>
              </a:rPr>
              <a:t>http://www.faculty.rsu.edu/users/f/felwell/www/Theorists/Essays/Malthus1.htm</a:t>
            </a:r>
            <a:r>
              <a:rPr lang="en-GB" dirty="0"/>
              <a:t> </a:t>
            </a:r>
            <a:endParaRPr lang="tr-TR" dirty="0"/>
          </a:p>
        </p:txBody>
      </p:sp>
      <p:pic>
        <p:nvPicPr>
          <p:cNvPr id="1028" name="Picture 4" descr="http://www.faculty.rsu.edu/users/f/felwell/www/Theorists/Essays/Malthus%20files/Malthu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1" y="1420369"/>
            <a:ext cx="5346700" cy="4535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967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Robert </a:t>
            </a:r>
            <a:r>
              <a:rPr lang="tr-TR" dirty="0" err="1" smtClean="0"/>
              <a:t>Malthus</a:t>
            </a:r>
            <a:r>
              <a:rPr lang="tr-TR" dirty="0" smtClean="0"/>
              <a:t> (1766-1834)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Nüfus Kuramı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dirty="0" smtClean="0"/>
              <a:t>Ne yapmalı?</a:t>
            </a:r>
          </a:p>
          <a:p>
            <a:pPr marL="0" indent="0">
              <a:buNone/>
            </a:pPr>
            <a:r>
              <a:rPr lang="tr-TR" b="1" dirty="0" err="1" smtClean="0"/>
              <a:t>Preventive</a:t>
            </a:r>
            <a:r>
              <a:rPr lang="tr-TR" b="1" dirty="0" smtClean="0"/>
              <a:t> </a:t>
            </a:r>
            <a:r>
              <a:rPr lang="tr-TR" b="1" dirty="0" err="1" smtClean="0"/>
              <a:t>checks</a:t>
            </a:r>
            <a:r>
              <a:rPr lang="tr-TR" dirty="0" smtClean="0"/>
              <a:t>: doğum oranlarını azaltan </a:t>
            </a:r>
            <a:r>
              <a:rPr lang="tr-TR" dirty="0" smtClean="0"/>
              <a:t>“önleyici önlemler</a:t>
            </a:r>
            <a:r>
              <a:rPr lang="tr-TR" dirty="0" smtClean="0"/>
              <a:t>”</a:t>
            </a:r>
          </a:p>
          <a:p>
            <a:r>
              <a:rPr lang="tr-TR" dirty="0" smtClean="0"/>
              <a:t>Geç evlenme (evet</a:t>
            </a:r>
            <a:r>
              <a:rPr lang="tr-TR" dirty="0" smtClean="0"/>
              <a:t>) [FAKAT: </a:t>
            </a:r>
            <a:r>
              <a:rPr lang="tr-TR" dirty="0" smtClean="0"/>
              <a:t>korunma (hayır), doğum kontrolü (hayır</a:t>
            </a:r>
            <a:r>
              <a:rPr lang="tr-TR" dirty="0" smtClean="0"/>
              <a:t>)]</a:t>
            </a:r>
            <a:endParaRPr lang="tr-TR" dirty="0" smtClean="0"/>
          </a:p>
          <a:p>
            <a:pPr marL="0" indent="0">
              <a:buNone/>
            </a:pPr>
            <a:r>
              <a:rPr lang="tr-TR" b="1" dirty="0" err="1" smtClean="0"/>
              <a:t>Positive</a:t>
            </a:r>
            <a:r>
              <a:rPr lang="tr-TR" b="1" dirty="0" smtClean="0"/>
              <a:t> (</a:t>
            </a:r>
            <a:r>
              <a:rPr lang="tr-TR" b="1" dirty="0" err="1" smtClean="0"/>
              <a:t>natural</a:t>
            </a:r>
            <a:r>
              <a:rPr lang="tr-TR" b="1" dirty="0" smtClean="0"/>
              <a:t>) </a:t>
            </a:r>
            <a:r>
              <a:rPr lang="tr-TR" b="1" dirty="0" err="1" smtClean="0"/>
              <a:t>checks</a:t>
            </a:r>
            <a:r>
              <a:rPr lang="tr-TR" dirty="0" smtClean="0"/>
              <a:t>: ölüm oranlarını arttıran </a:t>
            </a:r>
            <a:r>
              <a:rPr lang="tr-TR" dirty="0" smtClean="0"/>
              <a:t>“doğal önlemler</a:t>
            </a:r>
            <a:r>
              <a:rPr lang="tr-TR" dirty="0" smtClean="0"/>
              <a:t>”</a:t>
            </a:r>
          </a:p>
          <a:p>
            <a:r>
              <a:rPr lang="tr-TR" dirty="0" smtClean="0"/>
              <a:t>Savaşlar,  açlık, salgın hastalıklar vs.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372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Robert </a:t>
            </a:r>
            <a:r>
              <a:rPr lang="tr-TR" dirty="0" err="1" smtClean="0"/>
              <a:t>Malthus</a:t>
            </a:r>
            <a:r>
              <a:rPr lang="tr-TR" dirty="0" smtClean="0"/>
              <a:t> (1766-1834)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Herbert</a:t>
            </a:r>
            <a:r>
              <a:rPr lang="tr-TR" dirty="0" smtClean="0"/>
              <a:t> </a:t>
            </a:r>
            <a:r>
              <a:rPr lang="tr-TR" dirty="0" err="1" smtClean="0"/>
              <a:t>Spencer</a:t>
            </a:r>
            <a:r>
              <a:rPr lang="tr-TR" dirty="0" smtClean="0"/>
              <a:t>, </a:t>
            </a:r>
            <a:r>
              <a:rPr lang="tr-TR" dirty="0" smtClean="0"/>
              <a:t>Charles Darwin </a:t>
            </a:r>
            <a:r>
              <a:rPr lang="tr-TR" dirty="0" smtClean="0"/>
              <a:t>ve </a:t>
            </a:r>
            <a:r>
              <a:rPr lang="tr-TR" dirty="0" err="1" smtClean="0"/>
              <a:t>Alfred</a:t>
            </a:r>
            <a:r>
              <a:rPr lang="tr-TR" dirty="0" smtClean="0"/>
              <a:t> </a:t>
            </a:r>
            <a:r>
              <a:rPr lang="tr-TR" dirty="0" err="1" smtClean="0"/>
              <a:t>Russel</a:t>
            </a:r>
            <a:r>
              <a:rPr lang="tr-TR" dirty="0" smtClean="0"/>
              <a:t> Wallace </a:t>
            </a:r>
            <a:r>
              <a:rPr lang="tr-TR" dirty="0" smtClean="0"/>
              <a:t>gibi biyologlar / natüralistler </a:t>
            </a:r>
            <a:r>
              <a:rPr lang="tr-TR" dirty="0" smtClean="0"/>
              <a:t>üzerindeki </a:t>
            </a:r>
            <a:r>
              <a:rPr lang="tr-TR" dirty="0" smtClean="0"/>
              <a:t>etkisi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«</a:t>
            </a:r>
            <a:r>
              <a:rPr lang="tr-TR" dirty="0" smtClean="0"/>
              <a:t>Güçlü </a:t>
            </a:r>
            <a:r>
              <a:rPr lang="tr-TR" dirty="0" smtClean="0"/>
              <a:t>olan hayatta </a:t>
            </a:r>
            <a:r>
              <a:rPr lang="tr-TR" dirty="0" smtClean="0"/>
              <a:t>kalır</a:t>
            </a:r>
            <a:r>
              <a:rPr lang="tr-TR" dirty="0" smtClean="0"/>
              <a:t>»</a:t>
            </a:r>
            <a:endParaRPr lang="tr-TR" dirty="0" smtClean="0"/>
          </a:p>
          <a:p>
            <a:r>
              <a:rPr lang="tr-TR" dirty="0" smtClean="0"/>
              <a:t>«Zayıf </a:t>
            </a:r>
            <a:r>
              <a:rPr lang="tr-TR" dirty="0" smtClean="0"/>
              <a:t>olan </a:t>
            </a:r>
            <a:r>
              <a:rPr lang="tr-TR" dirty="0" smtClean="0"/>
              <a:t>elenir»</a:t>
            </a:r>
            <a:endParaRPr lang="tr-TR" dirty="0" smtClean="0"/>
          </a:p>
          <a:p>
            <a:r>
              <a:rPr lang="tr-TR" dirty="0" smtClean="0"/>
              <a:t>Güçlü </a:t>
            </a:r>
            <a:r>
              <a:rPr lang="tr-TR" dirty="0" smtClean="0">
                <a:sym typeface="Wingdings" pitchFamily="2" charset="2"/>
              </a:rPr>
              <a:t> Varsıl</a:t>
            </a:r>
          </a:p>
          <a:p>
            <a:r>
              <a:rPr lang="tr-TR" dirty="0" smtClean="0">
                <a:sym typeface="Wingdings" pitchFamily="2" charset="2"/>
              </a:rPr>
              <a:t>Zayıf  Yoksul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05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857</Words>
  <Application>Microsoft Office PowerPoint</Application>
  <PresentationFormat>Geniş ekran</PresentationFormat>
  <Paragraphs>122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Office Teması</vt:lpstr>
      <vt:lpstr>İKT 216 İktisadi Düşünceler Tarihi Ankara Üniversitesi SBF II. Sınıf İktisat  Ders 10  Altuğ Yalçıntaş http://ayalcintas.blogspot.com.tr/ altug.yalcintas@politics.ankara.edu.tr   http://iktisadidusuncelertarihi.blogspot.com.tr/</vt:lpstr>
      <vt:lpstr>Thomas Robert Malthus (1766-1834)</vt:lpstr>
      <vt:lpstr>Thomas Robert Malthus (1766-1834)</vt:lpstr>
      <vt:lpstr>Thomas Robert Malthus (1766-1834)</vt:lpstr>
      <vt:lpstr>Thomas Robert Malthus (1766-1834)</vt:lpstr>
      <vt:lpstr>Thomas Robert Malthus (1766-1834)</vt:lpstr>
      <vt:lpstr>Thomas Robert Malthus (1766-1834)</vt:lpstr>
      <vt:lpstr>Thomas Robert Malthus (1766-1834)</vt:lpstr>
      <vt:lpstr>Thomas Robert Malthus (1766-1834)</vt:lpstr>
      <vt:lpstr>Thomas Robert Malthus (1766-1834)</vt:lpstr>
      <vt:lpstr>Thomas Robert Malthus (1766-1834)</vt:lpstr>
      <vt:lpstr>Thomas Robert Malthus (1766-1834)</vt:lpstr>
      <vt:lpstr>Thomas Robert Malthus (1766-1834)</vt:lpstr>
      <vt:lpstr>Thomas Robert Malthus (1766-1834)</vt:lpstr>
      <vt:lpstr>Thomas Robert Malthus (1766-1834)</vt:lpstr>
      <vt:lpstr>Thomas Robert Malthus (1766-1834)</vt:lpstr>
      <vt:lpstr>Thomas Robert Malthus (1766-1834)</vt:lpstr>
      <vt:lpstr>Thomas Robert Malthus (1766-1834)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 216 İktisadi Düşünceler Tarihi Ankara Üniversitesi SBF II. Sınıf İktisat  Ders 10  Altuğ Yalçıntaş http://ayalcintas.blogspot.com.tr/ altug.yalcintas@politics.ankara.edu.tr   http://iktisadidusuncelertarihi.blogspot.com.tr/</dc:title>
  <dc:creator>Altug Yalcintas</dc:creator>
  <cp:lastModifiedBy>Altug Yalcintas</cp:lastModifiedBy>
  <cp:revision>32</cp:revision>
  <dcterms:created xsi:type="dcterms:W3CDTF">2015-04-27T11:29:53Z</dcterms:created>
  <dcterms:modified xsi:type="dcterms:W3CDTF">2015-04-30T12:08:48Z</dcterms:modified>
</cp:coreProperties>
</file>