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47EB5D-D8B2-4848-ACBE-F37DCB853B6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21D888-BC4B-4121-B662-99B724859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359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845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8845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F721182-6592-4AF6-B595-4F6F67E115EF}" type="slidenum">
              <a:rPr lang="tr-TR" altLang="en-US" smtClean="0">
                <a:solidFill>
                  <a:srgbClr val="000000"/>
                </a:solidFill>
              </a:rPr>
              <a:pPr/>
              <a:t>1</a:t>
            </a:fld>
            <a:endParaRPr lang="tr-TR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181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097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098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3D410CC-D813-4634-907C-6603CC8FAF5D}" type="slidenum">
              <a:rPr lang="tr-TR" altLang="en-US" smtClean="0">
                <a:solidFill>
                  <a:srgbClr val="000000"/>
                </a:solidFill>
              </a:rPr>
              <a:pPr/>
              <a:t>14</a:t>
            </a:fld>
            <a:endParaRPr lang="tr-TR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160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302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302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0396DF5-9071-4037-BA94-1BDB9AD604D1}" type="slidenum">
              <a:rPr lang="tr-TR" altLang="en-US" smtClean="0">
                <a:solidFill>
                  <a:srgbClr val="000000"/>
                </a:solidFill>
              </a:rPr>
              <a:pPr/>
              <a:t>15</a:t>
            </a:fld>
            <a:endParaRPr lang="tr-TR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4533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507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507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685D4B9-0B40-4F4C-9419-D4ADECF68A09}" type="slidenum">
              <a:rPr lang="tr-TR" altLang="en-US" smtClean="0">
                <a:solidFill>
                  <a:srgbClr val="000000"/>
                </a:solidFill>
              </a:rPr>
              <a:pPr/>
              <a:t>16</a:t>
            </a:fld>
            <a:endParaRPr lang="tr-TR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025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049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9050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95101EA-1407-4118-BDC0-29CA3730788B}" type="slidenum">
              <a:rPr lang="tr-TR" altLang="en-US" smtClean="0"/>
              <a:pPr/>
              <a:t>2</a:t>
            </a:fld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2613926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357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9357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C8DD4CF-6C9F-43B8-9C3F-A76CF8A54C70}" type="slidenum">
              <a:rPr lang="tr-TR" altLang="en-US" smtClean="0"/>
              <a:pPr/>
              <a:t>4</a:t>
            </a:fld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4035561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766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9766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37925A5-6CB0-4D45-8193-5D0BD9514F00}" type="slidenum">
              <a:rPr lang="tr-TR" altLang="en-US" smtClean="0"/>
              <a:pPr/>
              <a:t>7</a:t>
            </a:fld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16380252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971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9971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BA835B9-9D24-438D-BE34-51B0A36DE825}" type="slidenum">
              <a:rPr lang="tr-TR" altLang="en-US" smtClean="0"/>
              <a:pPr/>
              <a:t>8</a:t>
            </a:fld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9096456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6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0176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D438028-2B79-40DD-AC53-90C46209E61F}" type="slidenum">
              <a:rPr lang="tr-TR" altLang="en-US" smtClean="0"/>
              <a:pPr/>
              <a:t>9</a:t>
            </a:fld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23056364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381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0381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5656BA8-7991-4E05-9BC9-89FED1391BFC}" type="slidenum">
              <a:rPr lang="tr-TR" altLang="en-US" smtClean="0">
                <a:solidFill>
                  <a:srgbClr val="000000"/>
                </a:solidFill>
              </a:rPr>
              <a:pPr/>
              <a:t>10</a:t>
            </a:fld>
            <a:endParaRPr lang="tr-TR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0221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585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0586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F6CD693-FFCF-40EF-9DFB-686BF8F81F61}" type="slidenum">
              <a:rPr lang="tr-TR" altLang="en-US" smtClean="0">
                <a:solidFill>
                  <a:srgbClr val="000000"/>
                </a:solidFill>
              </a:rPr>
              <a:pPr/>
              <a:t>11</a:t>
            </a:fld>
            <a:endParaRPr lang="tr-TR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0554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893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0893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1D08565-68A3-470E-A1A8-C1ED30FCDDA5}" type="slidenum">
              <a:rPr lang="tr-TR" altLang="en-US" smtClean="0">
                <a:solidFill>
                  <a:srgbClr val="000000"/>
                </a:solidFill>
              </a:rPr>
              <a:pPr/>
              <a:t>13</a:t>
            </a:fld>
            <a:endParaRPr lang="tr-TR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591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C768-8D8C-49B7-BB1A-282451A2E779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5C9B-4986-4B6E-80BE-DEE15BFB8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991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C768-8D8C-49B7-BB1A-282451A2E779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5C9B-4986-4B6E-80BE-DEE15BFB8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702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C768-8D8C-49B7-BB1A-282451A2E779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5C9B-4986-4B6E-80BE-DEE15BFB8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773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C768-8D8C-49B7-BB1A-282451A2E779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5C9B-4986-4B6E-80BE-DEE15BFB8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720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C768-8D8C-49B7-BB1A-282451A2E779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5C9B-4986-4B6E-80BE-DEE15BFB8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52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C768-8D8C-49B7-BB1A-282451A2E779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5C9B-4986-4B6E-80BE-DEE15BFB8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355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C768-8D8C-49B7-BB1A-282451A2E779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5C9B-4986-4B6E-80BE-DEE15BFB8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10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C768-8D8C-49B7-BB1A-282451A2E779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5C9B-4986-4B6E-80BE-DEE15BFB8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24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C768-8D8C-49B7-BB1A-282451A2E779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5C9B-4986-4B6E-80BE-DEE15BFB8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937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C768-8D8C-49B7-BB1A-282451A2E779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5C9B-4986-4B6E-80BE-DEE15BFB8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537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C768-8D8C-49B7-BB1A-282451A2E779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5C9B-4986-4B6E-80BE-DEE15BFB8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690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7C768-8D8C-49B7-BB1A-282451A2E779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95C9B-4986-4B6E-80BE-DEE15BFB8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419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>
          <a:pattFill prst="pct50">
            <a:fgClr>
              <a:srgbClr val="92D050"/>
            </a:fgClr>
            <a:bgClr>
              <a:schemeClr val="bg1"/>
            </a:bgClr>
          </a:pattFill>
        </p:spPr>
        <p:txBody>
          <a:bodyPr anchorCtr="0"/>
          <a:lstStyle/>
          <a:p>
            <a:pPr eaLnBrk="1" hangingPunct="1">
              <a:defRPr/>
            </a:pPr>
            <a:r>
              <a:rPr lang="tr-TR" altLang="en-US" smtClean="0"/>
              <a:t>Etçi piliç üretimi</a:t>
            </a:r>
          </a:p>
        </p:txBody>
      </p:sp>
    </p:spTree>
    <p:extLst>
      <p:ext uri="{BB962C8B-B14F-4D97-AF65-F5344CB8AC3E}">
        <p14:creationId xmlns:p14="http://schemas.microsoft.com/office/powerpoint/2010/main" val="1009105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0"/>
          <a:lstStyle/>
          <a:p>
            <a:pPr eaLnBrk="1" hangingPunct="1">
              <a:defRPr/>
            </a:pPr>
            <a:r>
              <a:rPr lang="tr-TR" altLang="en-US" smtClean="0"/>
              <a:t>Yerleşim sıklığı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altLang="en-US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Doğal havalandırmalı kümeslerde</a:t>
            </a:r>
            <a:r>
              <a:rPr lang="tr-TR" altLang="en-US" smtClean="0"/>
              <a:t> piliçlerin optimum gelişmeleri için yerleşim sıklığı 9-14 adet/m2 veya 15-22 kg CA/m2 dir.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en-US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Çevre kontrollü kümeslerde</a:t>
            </a:r>
            <a:r>
              <a:rPr lang="tr-TR" altLang="en-US" smtClean="0"/>
              <a:t> uygulanabilecek yerleşim sıklığı ise, 15-22 adet/m2 veya 30-35 kg CA/m2 dir.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en-US" smtClean="0"/>
              <a:t>Yerleşim sıklığı arttıkça büyüme, yaşama gücü ve yemden yararlanma gerilemektedir. </a:t>
            </a:r>
          </a:p>
        </p:txBody>
      </p:sp>
    </p:spTree>
    <p:extLst>
      <p:ext uri="{BB962C8B-B14F-4D97-AF65-F5344CB8AC3E}">
        <p14:creationId xmlns:p14="http://schemas.microsoft.com/office/powerpoint/2010/main" val="2972766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0"/>
          <a:lstStyle/>
          <a:p>
            <a:pPr eaLnBrk="1" hangingPunct="1">
              <a:defRPr/>
            </a:pPr>
            <a:r>
              <a:rPr lang="tr-TR" altLang="en-US" smtClean="0"/>
              <a:t>Aydınlatma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altLang="en-US"/>
              <a:t>Genetik seleksiyonla büyüme düzeyleri artan kısa sürede hızlı CA kazanan etlik piliçlerde dengeli büyüme için uygun yetiştirme programlarının uygulanması gerekir. Üretimde </a:t>
            </a:r>
            <a:r>
              <a:rPr lang="tr-TR" altLang="en-US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kas ve iskelet gelişmesi, kalp ve dolaşım sistemi bozuklukları ile bağışıklık ve yaşama gücünde </a:t>
            </a:r>
            <a:r>
              <a:rPr lang="tr-TR" altLang="en-US"/>
              <a:t>bu süreçte bazı anormallikler oluşabilmektedir.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en-US"/>
              <a:t>Özellikle ağır etlik piliçlerde hızlı gelişmeye paralel olarak ayak bacak problemleri ve asites görülebilmekte bunun sonucunda yaşama gücü düşmektedir. </a:t>
            </a:r>
          </a:p>
        </p:txBody>
      </p:sp>
    </p:spTree>
    <p:extLst>
      <p:ext uri="{BB962C8B-B14F-4D97-AF65-F5344CB8AC3E}">
        <p14:creationId xmlns:p14="http://schemas.microsoft.com/office/powerpoint/2010/main" val="2589020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dirty="0" smtClean="0">
                <a:effectLst/>
              </a:rPr>
              <a:t>Aydınlatmada Etkili Olan Faktörler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US" dirty="0" smtClean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tr-TR" dirty="0" smtClean="0">
                <a:effectLst/>
              </a:rPr>
              <a:t>Aydınlatmada </a:t>
            </a:r>
          </a:p>
          <a:p>
            <a:pPr eaLnBrk="1" hangingPunct="1">
              <a:defRPr/>
            </a:pPr>
            <a:r>
              <a:rPr lang="tr-TR" dirty="0" smtClean="0">
                <a:effectLst/>
              </a:rPr>
              <a:t>ışık kaynağı, </a:t>
            </a:r>
          </a:p>
          <a:p>
            <a:pPr eaLnBrk="1" hangingPunct="1">
              <a:defRPr/>
            </a:pPr>
            <a:r>
              <a:rPr lang="tr-TR" dirty="0" smtClean="0">
                <a:effectLst/>
              </a:rPr>
              <a:t>ışık rengi veya dalga boyu, </a:t>
            </a:r>
          </a:p>
          <a:p>
            <a:pPr eaLnBrk="1" hangingPunct="1">
              <a:defRPr/>
            </a:pPr>
            <a:r>
              <a:rPr lang="tr-TR" dirty="0" smtClean="0">
                <a:effectLst/>
              </a:rPr>
              <a:t>ışık şiddeti ve </a:t>
            </a:r>
          </a:p>
          <a:p>
            <a:pPr eaLnBrk="1" hangingPunct="1">
              <a:defRPr/>
            </a:pPr>
            <a:r>
              <a:rPr lang="tr-TR" dirty="0" smtClean="0">
                <a:effectLst/>
              </a:rPr>
              <a:t>ışık süresi olmak üzere 4 önemli faktör bulunmaktadır. </a:t>
            </a:r>
            <a:endParaRPr lang="en-US" dirty="0" smtClean="0">
              <a:effectLst/>
            </a:endParaRP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99534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0"/>
          <a:lstStyle/>
          <a:p>
            <a:pPr eaLnBrk="1" hangingPunct="1">
              <a:defRPr/>
            </a:pPr>
            <a:r>
              <a:rPr lang="tr-TR" altLang="en-US" smtClean="0"/>
              <a:t>Üretim sırasında günlük kontroller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tr-T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050346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0"/>
          <a:lstStyle/>
          <a:p>
            <a:pPr eaLnBrk="1" hangingPunct="1">
              <a:defRPr/>
            </a:pPr>
            <a:r>
              <a:rPr lang="tr-TR" altLang="en-US" smtClean="0"/>
              <a:t>Kayıtlar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altLang="en-US"/>
              <a:t>Bir broyler üretim sisteminde kayıt tutarak üretim değerlendirilmelidir.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en-US"/>
              <a:t>Kayıt kartlarında şu bilgiler bulunmalıdır: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en-US"/>
              <a:t>Genotip, geldiği kuluçkahane, kümese konuş tarihi ve civciv sayısı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en-US"/>
              <a:t>Günlük yem tüketimi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en-US"/>
              <a:t>Günlük olarak ölümler (mümkünse sebebi)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en-US"/>
              <a:t>Haftalık canlı ağırlıklar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en-US"/>
              <a:t>Kesim Tarihi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en-US"/>
              <a:t>Üretim süresince uygulanan aşı, ilaç vb</a:t>
            </a:r>
          </a:p>
          <a:p>
            <a:pPr eaLnBrk="1" hangingPunct="1">
              <a:lnSpc>
                <a:spcPct val="80000"/>
              </a:lnSpc>
              <a:defRPr/>
            </a:pPr>
            <a:endParaRPr lang="tr-TR" altLang="en-US"/>
          </a:p>
          <a:p>
            <a:pPr eaLnBrk="1" hangingPunct="1">
              <a:lnSpc>
                <a:spcPct val="80000"/>
              </a:lnSpc>
              <a:defRPr/>
            </a:pPr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815670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0"/>
          <a:lstStyle/>
          <a:p>
            <a:pPr eaLnBrk="1" hangingPunct="1">
              <a:defRPr/>
            </a:pPr>
            <a:r>
              <a:rPr lang="tr-TR" altLang="en-US" smtClean="0"/>
              <a:t>Üretimin değerlendirilmesi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en-US" smtClean="0"/>
              <a:t>Üzerinde durulan performans özellikleri, </a:t>
            </a:r>
          </a:p>
          <a:p>
            <a:pPr eaLnBrk="1" hangingPunct="1">
              <a:defRPr/>
            </a:pPr>
            <a:r>
              <a:rPr lang="tr-TR" altLang="en-US" smtClean="0"/>
              <a:t>Canlı ağırlık</a:t>
            </a:r>
          </a:p>
          <a:p>
            <a:pPr eaLnBrk="1" hangingPunct="1">
              <a:defRPr/>
            </a:pPr>
            <a:r>
              <a:rPr lang="tr-TR" altLang="en-US" smtClean="0"/>
              <a:t>Yem tüketimi</a:t>
            </a:r>
          </a:p>
          <a:p>
            <a:pPr eaLnBrk="1" hangingPunct="1">
              <a:defRPr/>
            </a:pPr>
            <a:r>
              <a:rPr lang="tr-TR" altLang="en-US" smtClean="0"/>
              <a:t>Yemden yararlanma oranı</a:t>
            </a:r>
          </a:p>
          <a:p>
            <a:pPr eaLnBrk="1" hangingPunct="1">
              <a:defRPr/>
            </a:pPr>
            <a:r>
              <a:rPr lang="tr-TR" altLang="en-US" smtClean="0"/>
              <a:t>Yaşama gücü ve</a:t>
            </a:r>
          </a:p>
          <a:p>
            <a:pPr eaLnBrk="1" hangingPunct="1">
              <a:defRPr/>
            </a:pPr>
            <a:r>
              <a:rPr lang="tr-TR" altLang="en-US" smtClean="0"/>
              <a:t>Karkas randımanıdır.</a:t>
            </a:r>
          </a:p>
        </p:txBody>
      </p:sp>
    </p:spTree>
    <p:extLst>
      <p:ext uri="{BB962C8B-B14F-4D97-AF65-F5344CB8AC3E}">
        <p14:creationId xmlns:p14="http://schemas.microsoft.com/office/powerpoint/2010/main" val="24622421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0"/>
          <a:lstStyle/>
          <a:p>
            <a:pPr eaLnBrk="1" hangingPunct="1">
              <a:defRPr/>
            </a:pPr>
            <a:r>
              <a:rPr lang="tr-TR" altLang="en-US" smtClean="0"/>
              <a:t>Kesimhane</a:t>
            </a:r>
          </a:p>
        </p:txBody>
      </p:sp>
    </p:spTree>
    <p:extLst>
      <p:ext uri="{BB962C8B-B14F-4D97-AF65-F5344CB8AC3E}">
        <p14:creationId xmlns:p14="http://schemas.microsoft.com/office/powerpoint/2010/main" val="1185156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0"/>
          <a:lstStyle/>
          <a:p>
            <a:pPr eaLnBrk="1" hangingPunct="1">
              <a:defRPr/>
            </a:pPr>
            <a:r>
              <a:rPr lang="tr-TR" altLang="en-US" smtClean="0"/>
              <a:t>Kümeslerin hazırlanması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tr-TR" altLang="en-US" sz="2400" dirty="0"/>
              <a:t>Etlik piliç üretimi aynı kümeste fiyat ve civciv temini durumuna göre yılda 6-9 defa yapılmaktadır. İki üretim dönemi arasında temizlik ve dezenfeksiyon yeterli olmalı ve kümesin sağlık koruma önlemlerinin etkinliğine göre 1-2 hafta boş kalması sağlanmalıdır.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tr-TR" altLang="en-US" sz="2400" dirty="0"/>
              <a:t>Kümesten temizlenen altlık çiftliğin dışına taşınmalıdır.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tr-TR" altLang="en-US" sz="2400" dirty="0"/>
              <a:t>Kümes içindeki bütün artıkların iyice temizlenip kazınması gerekir. Fırçalanmalı ve basınçlı suyla yıkanmalı ve dezenfekte edilmelidir.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tr-TR" altLang="en-US" sz="2400" dirty="0"/>
              <a:t>Kümes içindeki tüm ekipmanlar temizlenmeli, fırçalanmalı ve dezenfekte edilmelidir.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tr-TR" altLang="en-US" sz="2400" dirty="0"/>
              <a:t>Yem depoları boşaltılmalı, temizlenmeli ve dezenfekte edilmelidir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tr-TR" altLang="en-US" sz="2400" dirty="0"/>
              <a:t>Tüm </a:t>
            </a:r>
            <a:r>
              <a:rPr lang="tr-TR" altLang="en-US" sz="2400" dirty="0" err="1"/>
              <a:t>tesisatların</a:t>
            </a:r>
            <a:r>
              <a:rPr lang="tr-TR" altLang="en-US" sz="2400" dirty="0"/>
              <a:t> bakım ve onarımı yapılmalıdır.</a:t>
            </a:r>
          </a:p>
        </p:txBody>
      </p:sp>
    </p:spTree>
    <p:extLst>
      <p:ext uri="{BB962C8B-B14F-4D97-AF65-F5344CB8AC3E}">
        <p14:creationId xmlns:p14="http://schemas.microsoft.com/office/powerpoint/2010/main" val="1441810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Kümesi naylon perde yada tel-mukavva bölmelerle bölerek daha alanlar oluşturabiliriz. </a:t>
            </a:r>
          </a:p>
          <a:p>
            <a:pPr eaLnBrk="1" hangingPunct="1">
              <a:defRPr/>
            </a:pPr>
            <a:r>
              <a:rPr lang="tr-TR" dirty="0" smtClean="0"/>
              <a:t>Bu sayede civciv ve çevre şartlarını daha kolay kontrol altına alabiliriz. 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956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81200" y="188914"/>
            <a:ext cx="8686800" cy="6669087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altLang="en-US" dirty="0"/>
              <a:t>Yazın 5-8, kışın 8-10 cm kalınlığında ve ortalama 5 kg/m2 tozsuz kaba rende talaşı veya diğer altlık materyalleri serilmelidir. 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altLang="en-US" dirty="0"/>
              <a:t>Altlık bütün zemine aynı seviyede serilmelidir. Böylece ısı kaybına karşı hem taban yalıtımı sağlanır, hem de hayvanların doğal davranışları olan eşinmeye olanak sağlar.</a:t>
            </a:r>
          </a:p>
        </p:txBody>
      </p:sp>
    </p:spTree>
    <p:extLst>
      <p:ext uri="{BB962C8B-B14F-4D97-AF65-F5344CB8AC3E}">
        <p14:creationId xmlns:p14="http://schemas.microsoft.com/office/powerpoint/2010/main" val="2626490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altLang="en-US" dirty="0" smtClean="0"/>
              <a:t>Temizlenen ve dezenfekte edilen kümesin ayrıca tütsülenmesi gerekir.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en-US" dirty="0" smtClean="0"/>
              <a:t>Yemliklere yem doldurulmadan önce su içmeleri sağlanmalıdır.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7782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tr-TR" altLang="en-US" dirty="0" smtClean="0"/>
              <a:t>Altlık üzerine kaygan olmayan kağıtlar ilk birkaç gün için kullanılabilir. Böylelikle </a:t>
            </a:r>
          </a:p>
          <a:p>
            <a:pPr algn="just" eaLnBrk="1" hangingPunct="1">
              <a:defRPr/>
            </a:pPr>
            <a:r>
              <a:rPr lang="tr-TR" altLang="en-US" dirty="0" smtClean="0"/>
              <a:t>bunların üstüne ilk günlerde saçılan yemleri civcivlerin daha kolay yem tüketmesi sağlanır ve </a:t>
            </a:r>
          </a:p>
          <a:p>
            <a:pPr algn="just" eaLnBrk="1" hangingPunct="1">
              <a:defRPr/>
            </a:pPr>
            <a:r>
              <a:rPr lang="tr-TR" altLang="en-US" dirty="0" smtClean="0"/>
              <a:t>yemlik ve sulukların altlıkla dolması ile </a:t>
            </a:r>
          </a:p>
          <a:p>
            <a:pPr algn="just" eaLnBrk="1" hangingPunct="1">
              <a:defRPr/>
            </a:pPr>
            <a:r>
              <a:rPr lang="tr-TR" altLang="en-US" dirty="0" smtClean="0"/>
              <a:t>civcivlerin altlık içine gömülmelerine engel olunur.  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24957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0"/>
          <a:lstStyle/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tr-TR" altLang="en-US" dirty="0"/>
              <a:t>Civcivler kümese gelmeden mevsime bağlı olarak 24-48 saat önce kümes ısıtılmaya başlanmalıdır. Bu sayede civcivler kümese geldiğinde altlık ve kümes sıcaklığı istenilen seviyede olur.</a:t>
            </a:r>
          </a:p>
        </p:txBody>
      </p:sp>
    </p:spTree>
    <p:extLst>
      <p:ext uri="{BB962C8B-B14F-4D97-AF65-F5344CB8AC3E}">
        <p14:creationId xmlns:p14="http://schemas.microsoft.com/office/powerpoint/2010/main" val="3517220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0"/>
          <a:lstStyle/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tr-TR" altLang="en-US" dirty="0" smtClean="0"/>
              <a:t>Sıcaklık kontrolü için </a:t>
            </a:r>
            <a:r>
              <a:rPr lang="tr-TR" altLang="en-US" dirty="0" err="1" smtClean="0"/>
              <a:t>max</a:t>
            </a:r>
            <a:r>
              <a:rPr lang="tr-TR" altLang="en-US" dirty="0" smtClean="0"/>
              <a:t> ve </a:t>
            </a:r>
            <a:r>
              <a:rPr lang="tr-TR" altLang="en-US" dirty="0" err="1" smtClean="0"/>
              <a:t>min</a:t>
            </a:r>
            <a:r>
              <a:rPr lang="tr-TR" altLang="en-US" dirty="0" smtClean="0"/>
              <a:t> termometreler dikkatlice kontrol edilmelidir. </a:t>
            </a:r>
          </a:p>
          <a:p>
            <a:pPr algn="just" eaLnBrk="1" hangingPunct="1">
              <a:defRPr/>
            </a:pPr>
            <a:r>
              <a:rPr lang="tr-TR" altLang="en-US" dirty="0" smtClean="0"/>
              <a:t>Civcivler gelmeden kümeste lambalar tam olarak yanmalıdır.</a:t>
            </a:r>
          </a:p>
        </p:txBody>
      </p:sp>
    </p:spTree>
    <p:extLst>
      <p:ext uri="{BB962C8B-B14F-4D97-AF65-F5344CB8AC3E}">
        <p14:creationId xmlns:p14="http://schemas.microsoft.com/office/powerpoint/2010/main" val="2115790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0"/>
          <a:lstStyle/>
          <a:p>
            <a:pPr eaLnBrk="1" hangingPunct="1">
              <a:defRPr/>
            </a:pPr>
            <a:r>
              <a:rPr lang="tr-TR" altLang="en-US" smtClean="0"/>
              <a:t>Civcivler geldikten sonra yapılacak işler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tr-T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9559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492</Words>
  <Application>Microsoft Office PowerPoint</Application>
  <PresentationFormat>Geniş ekran</PresentationFormat>
  <Paragraphs>65</Paragraphs>
  <Slides>16</Slides>
  <Notes>12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Teması</vt:lpstr>
      <vt:lpstr>Etçi piliç üretimi</vt:lpstr>
      <vt:lpstr>Kümeslerin hazırlanması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Civcivler geldikten sonra yapılacak işler</vt:lpstr>
      <vt:lpstr>Yerleşim sıklığı</vt:lpstr>
      <vt:lpstr>Aydınlatma </vt:lpstr>
      <vt:lpstr>Aydınlatmada Etkili Olan Faktörler </vt:lpstr>
      <vt:lpstr>Üretim sırasında günlük kontroller</vt:lpstr>
      <vt:lpstr>Kayıtlar</vt:lpstr>
      <vt:lpstr>Üretimin değerlendirilmesi</vt:lpstr>
      <vt:lpstr>Kesimhane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Etçi piliç üretimi</dc:title>
  <dc:creator>user</dc:creator>
  <cp:lastModifiedBy>user</cp:lastModifiedBy>
  <cp:revision>2</cp:revision>
  <dcterms:created xsi:type="dcterms:W3CDTF">2017-11-15T08:17:07Z</dcterms:created>
  <dcterms:modified xsi:type="dcterms:W3CDTF">2017-11-15T08:17:37Z</dcterms:modified>
</cp:coreProperties>
</file>