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 id="272" r:id="rId5"/>
    <p:sldId id="264" r:id="rId6"/>
    <p:sldId id="265" r:id="rId7"/>
    <p:sldId id="273" r:id="rId8"/>
    <p:sldId id="268" r:id="rId9"/>
    <p:sldId id="27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2" autoAdjust="0"/>
    <p:restoredTop sz="94660"/>
  </p:normalViewPr>
  <p:slideViewPr>
    <p:cSldViewPr snapToGrid="0">
      <p:cViewPr varScale="1">
        <p:scale>
          <a:sx n="68" d="100"/>
          <a:sy n="68" d="100"/>
        </p:scale>
        <p:origin x="-80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7FF3B99-3DFB-4D67-9172-B0A524677E35}"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1354513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FF3B99-3DFB-4D67-9172-B0A524677E35}"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568815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FF3B99-3DFB-4D67-9172-B0A524677E35}"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3345641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7FF3B99-3DFB-4D67-9172-B0A524677E35}"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1382327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7FF3B99-3DFB-4D67-9172-B0A524677E35}" type="datetimeFigureOut">
              <a:rPr lang="tr-TR" smtClean="0"/>
              <a:t>30.10.2017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427350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7FF3B99-3DFB-4D67-9172-B0A524677E35}"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3576515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7FF3B99-3DFB-4D67-9172-B0A524677E35}" type="datetimeFigureOut">
              <a:rPr lang="tr-TR" smtClean="0"/>
              <a:t>30.10.2017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1391314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7FF3B99-3DFB-4D67-9172-B0A524677E35}" type="datetimeFigureOut">
              <a:rPr lang="tr-TR" smtClean="0"/>
              <a:t>30.10.2017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1782183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7FF3B99-3DFB-4D67-9172-B0A524677E35}" type="datetimeFigureOut">
              <a:rPr lang="tr-TR" smtClean="0"/>
              <a:t>30.10.2017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4028118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FF3B99-3DFB-4D67-9172-B0A524677E35}"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3204627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7FF3B99-3DFB-4D67-9172-B0A524677E35}" type="datetimeFigureOut">
              <a:rPr lang="tr-TR" smtClean="0"/>
              <a:t>30.10.2017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24FAD-539D-477D-AE06-CDC6617F5ACB}" type="slidenum">
              <a:rPr lang="tr-TR" smtClean="0"/>
              <a:t>‹#›</a:t>
            </a:fld>
            <a:endParaRPr lang="tr-TR"/>
          </a:p>
        </p:txBody>
      </p:sp>
    </p:spTree>
    <p:extLst>
      <p:ext uri="{BB962C8B-B14F-4D97-AF65-F5344CB8AC3E}">
        <p14:creationId xmlns:p14="http://schemas.microsoft.com/office/powerpoint/2010/main" val="2415496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F3B99-3DFB-4D67-9172-B0A524677E35}" type="datetimeFigureOut">
              <a:rPr lang="tr-TR" smtClean="0"/>
              <a:t>30.10.2017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24FAD-539D-477D-AE06-CDC6617F5ACB}" type="slidenum">
              <a:rPr lang="tr-TR" smtClean="0"/>
              <a:t>‹#›</a:t>
            </a:fld>
            <a:endParaRPr lang="tr-TR"/>
          </a:p>
        </p:txBody>
      </p:sp>
    </p:spTree>
    <p:extLst>
      <p:ext uri="{BB962C8B-B14F-4D97-AF65-F5344CB8AC3E}">
        <p14:creationId xmlns:p14="http://schemas.microsoft.com/office/powerpoint/2010/main" val="2166294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1946" y="869003"/>
            <a:ext cx="10515600" cy="1325563"/>
          </a:xfrm>
        </p:spPr>
        <p:txBody>
          <a:bodyPr>
            <a:noAutofit/>
          </a:bodyPr>
          <a:lstStyle/>
          <a:p>
            <a:r>
              <a:rPr lang="tr-TR" sz="9600" dirty="0" smtClean="0"/>
              <a:t>      </a:t>
            </a:r>
            <a:r>
              <a:rPr lang="tr-TR" sz="9600" dirty="0" smtClean="0">
                <a:solidFill>
                  <a:srgbClr val="FF0000"/>
                </a:solidFill>
              </a:rPr>
              <a:t>=</a:t>
            </a:r>
            <a:r>
              <a:rPr lang="tr-TR" sz="11500" dirty="0" smtClean="0">
                <a:solidFill>
                  <a:srgbClr val="FF0000"/>
                </a:solidFill>
              </a:rPr>
              <a:t>FERMUAR=  </a:t>
            </a:r>
            <a:endParaRPr lang="tr-TR" sz="11500" dirty="0">
              <a:solidFill>
                <a:srgbClr val="FF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21284592">
            <a:off x="2569027" y="2487117"/>
            <a:ext cx="6555179" cy="3681350"/>
          </a:xfrm>
        </p:spPr>
      </p:pic>
    </p:spTree>
    <p:extLst>
      <p:ext uri="{BB962C8B-B14F-4D97-AF65-F5344CB8AC3E}">
        <p14:creationId xmlns:p14="http://schemas.microsoft.com/office/powerpoint/2010/main" val="21557809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                        TARİHÇESİ</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sz="1800" b="1" dirty="0" smtClean="0"/>
              <a:t>1917’de </a:t>
            </a:r>
            <a:r>
              <a:rPr lang="tr-TR" sz="1800" b="1" dirty="0"/>
              <a:t>ABD donanmasında uçuş tulumlarında, 1920’lerde de kadın ve erkek giysilerinde fermuar kullanılmaya başlandı. 1890’lı yıllarda keşfedilen fermuarı 30 yıl boyunca kimse kullanmak istememişti. Oysa bugün, </a:t>
            </a:r>
            <a:r>
              <a:rPr lang="tr-TR" sz="1800" b="1" dirty="0" err="1"/>
              <a:t>çeketlerden</a:t>
            </a:r>
            <a:r>
              <a:rPr lang="tr-TR" sz="1800" b="1" dirty="0"/>
              <a:t> ayakkabılara, pantolondan çantalara kadar her yerde ona rastlamak mümkündür. Fermuar önce sadece Avrupa ve Amerika’da üretilmiştir. Fermuar üretiminin Türkiye’deki gelişiminin de Dünya’daki gelişmelere paralel bir yol izlediği bilinmektedir, ilk önce metal daha sonra polyester ve naylon fermuar üretimi yapılmıştır. Moda açısından uzun kullanım yılları içinde sürekli değişen fermuar; günümüzde halen vazgeçilmezliğini korumaktadır. </a:t>
            </a:r>
            <a:br>
              <a:rPr lang="tr-TR" sz="1800" b="1" dirty="0"/>
            </a:br>
            <a:endParaRPr lang="tr-TR" sz="1800" b="1" dirty="0" smtClean="0"/>
          </a:p>
          <a:p>
            <a:endParaRPr lang="tr-TR" sz="18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8217" y="3815875"/>
            <a:ext cx="3847605" cy="2786453"/>
          </a:xfrm>
          <a:prstGeom prst="rect">
            <a:avLst/>
          </a:prstGeom>
        </p:spPr>
      </p:pic>
    </p:spTree>
    <p:extLst>
      <p:ext uri="{BB962C8B-B14F-4D97-AF65-F5344CB8AC3E}">
        <p14:creationId xmlns:p14="http://schemas.microsoft.com/office/powerpoint/2010/main" val="2083427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smtClean="0">
                <a:solidFill>
                  <a:srgbClr val="FF0000"/>
                </a:solidFill>
              </a:rPr>
              <a:t> FERMUAR  NEDİR?</a:t>
            </a:r>
            <a:endParaRPr lang="tr-TR" sz="2800" dirty="0">
              <a:solidFill>
                <a:srgbClr val="FF0000"/>
              </a:solidFill>
            </a:endParaRPr>
          </a:p>
        </p:txBody>
      </p:sp>
      <p:sp>
        <p:nvSpPr>
          <p:cNvPr id="8" name="İçerik Yer Tutucusu 7"/>
          <p:cNvSpPr>
            <a:spLocks noGrp="1"/>
          </p:cNvSpPr>
          <p:nvPr>
            <p:ph idx="1"/>
          </p:nvPr>
        </p:nvSpPr>
        <p:spPr/>
        <p:txBody>
          <a:bodyPr>
            <a:normAutofit/>
          </a:bodyPr>
          <a:lstStyle/>
          <a:p>
            <a:r>
              <a:rPr lang="tr-TR" sz="1800" b="1" dirty="0"/>
              <a:t>Fermuar, dişlerin üzerine dizili bulunduğu iki şeritle bu dişleri kavrayarak hareket edebilen bir </a:t>
            </a:r>
            <a:r>
              <a:rPr lang="tr-TR" sz="1800" b="1" dirty="0" err="1"/>
              <a:t>ğarçadan</a:t>
            </a:r>
            <a:r>
              <a:rPr lang="tr-TR" sz="1800" b="1" dirty="0"/>
              <a:t> (elciklerden) oluşuruz. Elcikler çekildiğinde iki şeridi birbirine birleştirir ve üzerindeki dişlerin kenetlenmesini sağlar, ters </a:t>
            </a:r>
            <a:r>
              <a:rPr lang="tr-TR" sz="1800" b="1" dirty="0" err="1"/>
              <a:t>töne</a:t>
            </a:r>
            <a:r>
              <a:rPr lang="tr-TR" sz="1800" b="1" dirty="0"/>
              <a:t> çekildiğinde onları </a:t>
            </a:r>
            <a:r>
              <a:rPr lang="tr-TR" sz="1800" b="1" dirty="0" err="1"/>
              <a:t>ayrırır</a:t>
            </a:r>
            <a:r>
              <a:rPr lang="tr-TR" sz="1800" b="1" dirty="0"/>
              <a:t>. Giysilerin açık uçlarını birleştirmede kullanılan bu düzeneğe fermuar denir . </a:t>
            </a:r>
            <a:br>
              <a:rPr lang="tr-TR" sz="1800" b="1" dirty="0"/>
            </a:br>
            <a:endParaRPr lang="tr-TR" sz="1800" b="1" dirty="0" smtClean="0"/>
          </a:p>
          <a:p>
            <a:endParaRPr lang="tr-TR" sz="1800" b="1" dirty="0"/>
          </a:p>
          <a:p>
            <a:endParaRPr lang="tr-TR" sz="1800" b="1" dirty="0" smtClean="0"/>
          </a:p>
          <a:p>
            <a:endParaRPr lang="tr-TR" sz="1800" dirty="0"/>
          </a:p>
        </p:txBody>
      </p:sp>
      <p:pic>
        <p:nvPicPr>
          <p:cNvPr id="10" name="Resim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3205" y="3231285"/>
            <a:ext cx="4393870" cy="2765754"/>
          </a:xfrm>
          <a:prstGeom prst="rect">
            <a:avLst/>
          </a:prstGeom>
        </p:spPr>
      </p:pic>
    </p:spTree>
    <p:extLst>
      <p:ext uri="{BB962C8B-B14F-4D97-AF65-F5344CB8AC3E}">
        <p14:creationId xmlns:p14="http://schemas.microsoft.com/office/powerpoint/2010/main" val="3146993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        FERMUARI OLUŞTURAN PARÇALAR</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a:t>Şerit </a:t>
            </a:r>
            <a:r>
              <a:rPr lang="tr-TR" dirty="0" smtClean="0"/>
              <a:t>:</a:t>
            </a:r>
            <a:r>
              <a:rPr lang="tr-TR" dirty="0"/>
              <a:t>Dişlerin sabitlendiği banttır.</a:t>
            </a:r>
          </a:p>
          <a:p>
            <a:r>
              <a:rPr lang="tr-TR" dirty="0" smtClean="0"/>
              <a:t>Diş :</a:t>
            </a:r>
            <a:r>
              <a:rPr lang="tr-TR" dirty="0" err="1"/>
              <a:t>Kürsörün</a:t>
            </a:r>
            <a:r>
              <a:rPr lang="tr-TR" dirty="0"/>
              <a:t> hareket etmesiyle birbirine geçen veya ayrılan metal, plastik veya kemikten yapılan </a:t>
            </a:r>
            <a:endParaRPr lang="tr-TR" dirty="0" smtClean="0"/>
          </a:p>
          <a:p>
            <a:pPr marL="0" indent="0">
              <a:buNone/>
            </a:pPr>
            <a:r>
              <a:rPr lang="tr-TR" dirty="0" smtClean="0"/>
              <a:t>parçalardır</a:t>
            </a:r>
            <a:r>
              <a:rPr lang="tr-TR" dirty="0"/>
              <a:t>.</a:t>
            </a:r>
          </a:p>
          <a:p>
            <a:r>
              <a:rPr lang="tr-TR" dirty="0" smtClean="0"/>
              <a:t>Kürsör :</a:t>
            </a:r>
            <a:r>
              <a:rPr lang="tr-TR" dirty="0"/>
              <a:t>Fermuarın açılıp kapanmasını sağlayan hareketli fermuar parçasıdır</a:t>
            </a:r>
          </a:p>
          <a:p>
            <a:r>
              <a:rPr lang="tr-TR" dirty="0"/>
              <a:t>Elcik </a:t>
            </a:r>
            <a:r>
              <a:rPr lang="tr-TR" dirty="0" smtClean="0"/>
              <a:t>:</a:t>
            </a:r>
            <a:r>
              <a:rPr lang="tr-TR" dirty="0" err="1"/>
              <a:t>Kürsörün</a:t>
            </a:r>
            <a:r>
              <a:rPr lang="tr-TR" dirty="0"/>
              <a:t> tutuşunu kolaylaştıran </a:t>
            </a:r>
            <a:r>
              <a:rPr lang="tr-TR" dirty="0" err="1"/>
              <a:t>kürsöre</a:t>
            </a:r>
            <a:r>
              <a:rPr lang="tr-TR" dirty="0"/>
              <a:t> bağlı fermuar parçasıdır.</a:t>
            </a:r>
          </a:p>
          <a:p>
            <a:r>
              <a:rPr lang="tr-TR" dirty="0" smtClean="0"/>
              <a:t>Üst </a:t>
            </a:r>
            <a:r>
              <a:rPr lang="tr-TR" dirty="0"/>
              <a:t>Stop </a:t>
            </a:r>
            <a:r>
              <a:rPr lang="tr-TR" dirty="0" smtClean="0"/>
              <a:t>:</a:t>
            </a:r>
            <a:r>
              <a:rPr lang="tr-TR" dirty="0"/>
              <a:t>Fermuar kapalıyken </a:t>
            </a:r>
            <a:r>
              <a:rPr lang="tr-TR" dirty="0" err="1"/>
              <a:t>kürsörün</a:t>
            </a:r>
            <a:r>
              <a:rPr lang="tr-TR" dirty="0"/>
              <a:t> fermuardan çıkmasını engelleyen durdurucudur. </a:t>
            </a:r>
            <a:br>
              <a:rPr lang="tr-TR" dirty="0"/>
            </a:br>
            <a:endParaRPr lang="tr-TR" dirty="0"/>
          </a:p>
          <a:p>
            <a:r>
              <a:rPr lang="tr-TR" dirty="0" smtClean="0"/>
              <a:t>Alt </a:t>
            </a:r>
            <a:r>
              <a:rPr lang="tr-TR" dirty="0"/>
              <a:t>Stop </a:t>
            </a:r>
            <a:r>
              <a:rPr lang="tr-TR" dirty="0" smtClean="0"/>
              <a:t>:</a:t>
            </a:r>
            <a:r>
              <a:rPr lang="tr-TR" dirty="0"/>
              <a:t>Fermuar açılırken </a:t>
            </a:r>
            <a:r>
              <a:rPr lang="tr-TR" dirty="0" err="1"/>
              <a:t>kürsörün</a:t>
            </a:r>
            <a:r>
              <a:rPr lang="tr-TR" dirty="0"/>
              <a:t> fermuardan çıkmasını engelleyen durdurucudur.</a:t>
            </a:r>
          </a:p>
          <a:p>
            <a:pPr marL="0" indent="0">
              <a:buNone/>
            </a:pPr>
            <a:endParaRPr lang="tr-TR" dirty="0"/>
          </a:p>
          <a:p>
            <a:endParaRPr lang="tr-TR" dirty="0"/>
          </a:p>
        </p:txBody>
      </p:sp>
    </p:spTree>
    <p:extLst>
      <p:ext uri="{BB962C8B-B14F-4D97-AF65-F5344CB8AC3E}">
        <p14:creationId xmlns:p14="http://schemas.microsoft.com/office/powerpoint/2010/main" val="4195050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37507"/>
            <a:ext cx="10515600" cy="1270659"/>
          </a:xfrm>
        </p:spPr>
        <p:txBody>
          <a:bodyPr/>
          <a:lstStyle/>
          <a:p>
            <a:r>
              <a:rPr lang="tr-TR" dirty="0" smtClean="0">
                <a:solidFill>
                  <a:srgbClr val="FF0000"/>
                </a:solidFill>
              </a:rPr>
              <a:t>                    FERMUARIN YAPISI</a:t>
            </a:r>
            <a:endParaRPr lang="tr-TR" dirty="0">
              <a:solidFill>
                <a:srgbClr val="FF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96343" y="1389413"/>
            <a:ext cx="4773880" cy="4787550"/>
          </a:xfrm>
        </p:spPr>
      </p:pic>
    </p:spTree>
    <p:extLst>
      <p:ext uri="{BB962C8B-B14F-4D97-AF65-F5344CB8AC3E}">
        <p14:creationId xmlns:p14="http://schemas.microsoft.com/office/powerpoint/2010/main" val="3703800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3197" y="293873"/>
            <a:ext cx="10515600" cy="1325563"/>
          </a:xfrm>
        </p:spPr>
        <p:txBody>
          <a:bodyPr/>
          <a:lstStyle/>
          <a:p>
            <a:r>
              <a:rPr lang="tr-TR" dirty="0" smtClean="0">
                <a:solidFill>
                  <a:srgbClr val="FF0000"/>
                </a:solidFill>
              </a:rPr>
              <a:t>                   FERMUAR TİPLERİ</a:t>
            </a:r>
            <a:endParaRPr lang="tr-TR" dirty="0">
              <a:solidFill>
                <a:srgbClr val="FF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2084" y="1789998"/>
            <a:ext cx="7450674" cy="4432671"/>
          </a:xfrm>
        </p:spPr>
      </p:pic>
    </p:spTree>
    <p:extLst>
      <p:ext uri="{BB962C8B-B14F-4D97-AF65-F5344CB8AC3E}">
        <p14:creationId xmlns:p14="http://schemas.microsoft.com/office/powerpoint/2010/main" val="3006098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         DİŞLERİN SINIFLANDIRMASI</a:t>
            </a:r>
            <a:endParaRPr lang="tr-TR" dirty="0">
              <a:solidFill>
                <a:srgbClr val="FF0000"/>
              </a:solidFill>
            </a:endParaRPr>
          </a:p>
        </p:txBody>
      </p:sp>
      <p:sp>
        <p:nvSpPr>
          <p:cNvPr id="3" name="İçerik Yer Tutucusu 2"/>
          <p:cNvSpPr>
            <a:spLocks noGrp="1"/>
          </p:cNvSpPr>
          <p:nvPr>
            <p:ph idx="1"/>
          </p:nvPr>
        </p:nvSpPr>
        <p:spPr/>
        <p:txBody>
          <a:bodyPr/>
          <a:lstStyle/>
          <a:p>
            <a:r>
              <a:rPr lang="tr-TR" dirty="0"/>
              <a:t>Metal Fermuar</a:t>
            </a:r>
          </a:p>
          <a:p>
            <a:pPr lvl="1"/>
            <a:r>
              <a:rPr lang="tr-TR" dirty="0"/>
              <a:t>Pirinç (Oksit – Kalay)</a:t>
            </a:r>
          </a:p>
          <a:p>
            <a:pPr lvl="1"/>
            <a:r>
              <a:rPr lang="tr-TR" dirty="0"/>
              <a:t>Alpaka( Nikel Oksit)</a:t>
            </a:r>
          </a:p>
          <a:p>
            <a:pPr lvl="1"/>
            <a:r>
              <a:rPr lang="tr-TR" dirty="0"/>
              <a:t>Bakır(Bakır Oksit)</a:t>
            </a:r>
          </a:p>
          <a:p>
            <a:pPr lvl="1"/>
            <a:r>
              <a:rPr lang="tr-TR" dirty="0"/>
              <a:t>Alüminyum</a:t>
            </a:r>
          </a:p>
          <a:p>
            <a:r>
              <a:rPr lang="tr-TR" dirty="0"/>
              <a:t>Naylon Fermuar</a:t>
            </a:r>
          </a:p>
          <a:p>
            <a:pPr lvl="1"/>
            <a:r>
              <a:rPr lang="tr-TR" dirty="0"/>
              <a:t>Plastik</a:t>
            </a:r>
          </a:p>
          <a:p>
            <a:pPr lvl="1"/>
            <a:r>
              <a:rPr lang="tr-TR" dirty="0"/>
              <a:t>Polyester</a:t>
            </a:r>
          </a:p>
          <a:p>
            <a:r>
              <a:rPr lang="tr-TR" dirty="0"/>
              <a:t>Kemik Fermuar</a:t>
            </a:r>
          </a:p>
          <a:p>
            <a:pPr lvl="1"/>
            <a:r>
              <a:rPr lang="tr-TR" dirty="0" err="1"/>
              <a:t>Poly-Asetal</a:t>
            </a:r>
            <a:endParaRPr lang="tr-TR" dirty="0"/>
          </a:p>
          <a:p>
            <a:endParaRPr lang="tr-TR" dirty="0"/>
          </a:p>
        </p:txBody>
      </p:sp>
    </p:spTree>
    <p:extLst>
      <p:ext uri="{BB962C8B-B14F-4D97-AF65-F5344CB8AC3E}">
        <p14:creationId xmlns:p14="http://schemas.microsoft.com/office/powerpoint/2010/main" val="3552885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 </a:t>
            </a:r>
            <a:r>
              <a:rPr lang="tr-TR" dirty="0" smtClean="0">
                <a:solidFill>
                  <a:srgbClr val="FF0000"/>
                </a:solidFill>
              </a:rPr>
              <a:t>        KÜRSÖRLERİN SINIFLANDIRMASI</a:t>
            </a:r>
            <a:endParaRPr lang="tr-TR" dirty="0">
              <a:solidFill>
                <a:srgbClr val="FF0000"/>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0042" y="1690688"/>
            <a:ext cx="8141247" cy="4486275"/>
          </a:xfrm>
        </p:spPr>
      </p:pic>
    </p:spTree>
    <p:extLst>
      <p:ext uri="{BB962C8B-B14F-4D97-AF65-F5344CB8AC3E}">
        <p14:creationId xmlns:p14="http://schemas.microsoft.com/office/powerpoint/2010/main" val="22286512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6930" y="1294410"/>
            <a:ext cx="7125195" cy="4880759"/>
          </a:xfrm>
        </p:spPr>
      </p:pic>
    </p:spTree>
    <p:extLst>
      <p:ext uri="{BB962C8B-B14F-4D97-AF65-F5344CB8AC3E}">
        <p14:creationId xmlns:p14="http://schemas.microsoft.com/office/powerpoint/2010/main" val="25274317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192</Words>
  <Application>Microsoft Office PowerPoint</Application>
  <PresentationFormat>Özel</PresentationFormat>
  <Paragraphs>28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      =FERMUAR=  </vt:lpstr>
      <vt:lpstr>                        TARİHÇESİ</vt:lpstr>
      <vt:lpstr> FERMUAR  NEDİR?</vt:lpstr>
      <vt:lpstr>        FERMUARI OLUŞTURAN PARÇALAR</vt:lpstr>
      <vt:lpstr>                    FERMUARIN YAPISI</vt:lpstr>
      <vt:lpstr>                   FERMUAR TİPLERİ</vt:lpstr>
      <vt:lpstr>         DİŞLERİN SINIFLANDIRMASI</vt:lpstr>
      <vt:lpstr>         KÜRSÖRLERİN SINIFLANDIRMASI</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hatice</cp:lastModifiedBy>
  <cp:revision>18</cp:revision>
  <dcterms:created xsi:type="dcterms:W3CDTF">2017-10-25T16:21:07Z</dcterms:created>
  <dcterms:modified xsi:type="dcterms:W3CDTF">2017-10-30T11:39:44Z</dcterms:modified>
</cp:coreProperties>
</file>