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0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7" d="100"/>
          <a:sy n="37" d="100"/>
        </p:scale>
        <p:origin x="66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3990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6979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9296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962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867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567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8726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0982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Başlık, Küçük Resim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Küçük Resim Yer Tutucusu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60BEE-6AC3-4678-A023-74A07B419345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352807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6751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180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6906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8355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6514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9534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7835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2134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4703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08301"/>
          </a:xfrm>
        </p:spPr>
        <p:txBody>
          <a:bodyPr/>
          <a:lstStyle/>
          <a:p>
            <a:r>
              <a:rPr lang="tr-TR" altLang="tr-TR" dirty="0"/>
              <a:t>İşletmenin Çevresi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72491" y="1580606"/>
            <a:ext cx="9532121" cy="4330616"/>
          </a:xfrm>
        </p:spPr>
        <p:txBody>
          <a:bodyPr/>
          <a:lstStyle/>
          <a:p>
            <a:r>
              <a:rPr lang="tr-TR" altLang="tr-TR" dirty="0" smtClean="0"/>
              <a:t>İşletmeler varlıklarını uzun süre sürdürmek isterler. Bu yüzden işletmeler ihtiyaç duydukları her türlü kaynağı çevresinden temin ederek yine o çevrenin isteklerine, ihtiyaçlarına cevap verirler. İşletmenin çevresi olarak vurguladığımız kısım faaliyetlerini dahi etkileyen işletmenin dışında kalan kısımdır.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3116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23406"/>
            <a:ext cx="10363200" cy="62919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dirty="0" smtClean="0"/>
              <a:t>İşletmeyi Oluşturan Çevre Faktörleri</a:t>
            </a:r>
            <a:endParaRPr lang="en-US" altLang="tr-TR" dirty="0"/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528354" y="2142309"/>
            <a:ext cx="8453846" cy="3953691"/>
          </a:xfrm>
        </p:spPr>
        <p:txBody>
          <a:bodyPr/>
          <a:lstStyle/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İç Çevre</a:t>
            </a:r>
          </a:p>
          <a:p>
            <a:pPr eaLnBrk="1" hangingPunct="1"/>
            <a:r>
              <a:rPr lang="tr-TR" altLang="tr-TR" dirty="0" smtClean="0"/>
              <a:t>Dış Çevre</a:t>
            </a:r>
          </a:p>
          <a:p>
            <a:pPr eaLnBrk="1" hangingPunct="1"/>
            <a:r>
              <a:rPr lang="tr-TR" altLang="tr-TR" dirty="0" smtClean="0"/>
              <a:t>Yakın Çevre</a:t>
            </a:r>
          </a:p>
          <a:p>
            <a:pPr eaLnBrk="1" hangingPunct="1">
              <a:buFontTx/>
              <a:buNone/>
            </a:pPr>
            <a:endParaRPr lang="tr-TR" altLang="tr-TR" dirty="0" smtClean="0"/>
          </a:p>
          <a:p>
            <a:pPr eaLnBrk="1" hangingPunct="1">
              <a:buFontTx/>
              <a:buNone/>
            </a:pPr>
            <a:endParaRPr lang="en-US" alt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802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>
                <a:solidFill>
                  <a:schemeClr val="tx1"/>
                </a:solidFill>
              </a:rPr>
              <a:t>Yakın Çevre</a:t>
            </a:r>
            <a:endParaRPr lang="en-US" altLang="tr-TR" dirty="0" smtClean="0">
              <a:solidFill>
                <a:schemeClr val="tx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063931" y="1981200"/>
            <a:ext cx="7918269" cy="4114800"/>
          </a:xfrm>
        </p:spPr>
        <p:txBody>
          <a:bodyPr/>
          <a:lstStyle/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Tüketiciler</a:t>
            </a:r>
          </a:p>
          <a:p>
            <a:pPr eaLnBrk="1" hangingPunct="1"/>
            <a:r>
              <a:rPr lang="tr-TR" altLang="tr-TR" dirty="0" smtClean="0"/>
              <a:t>Kredi Kuruluşları</a:t>
            </a:r>
          </a:p>
          <a:p>
            <a:pPr eaLnBrk="1" hangingPunct="1"/>
            <a:r>
              <a:rPr lang="tr-TR" altLang="tr-TR" dirty="0" smtClean="0"/>
              <a:t>Rakip Firmalar</a:t>
            </a:r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312163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>
                <a:solidFill>
                  <a:schemeClr val="tx1"/>
                </a:solidFill>
              </a:rPr>
              <a:t>İç Çevre ve Dış Çevre</a:t>
            </a:r>
            <a:endParaRPr lang="en-US" altLang="tr-TR" dirty="0" smtClean="0">
              <a:solidFill>
                <a:schemeClr val="tx1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tr-TR" altLang="tr-TR" sz="3200" dirty="0"/>
              <a:t>İç Müşteri</a:t>
            </a:r>
          </a:p>
          <a:p>
            <a:pPr eaLnBrk="1" hangingPunct="1"/>
            <a:r>
              <a:rPr lang="tr-TR" altLang="tr-TR" sz="3200" dirty="0"/>
              <a:t>İşletme Sahibi</a:t>
            </a:r>
          </a:p>
          <a:p>
            <a:pPr eaLnBrk="1" hangingPunct="1"/>
            <a:r>
              <a:rPr lang="tr-TR" altLang="tr-TR" sz="3200" dirty="0"/>
              <a:t>Hissedarlar</a:t>
            </a:r>
            <a:endParaRPr lang="en-US" altLang="tr-TR" sz="3200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tr-TR" altLang="tr-TR" sz="3200"/>
              <a:t>Ekonomik</a:t>
            </a:r>
          </a:p>
          <a:p>
            <a:pPr eaLnBrk="1" hangingPunct="1"/>
            <a:r>
              <a:rPr lang="tr-TR" altLang="tr-TR" sz="3200"/>
              <a:t>Teknolojik</a:t>
            </a:r>
          </a:p>
          <a:p>
            <a:pPr eaLnBrk="1" hangingPunct="1"/>
            <a:r>
              <a:rPr lang="tr-TR" altLang="tr-TR" sz="3200"/>
              <a:t>Sosyo-Kültürel</a:t>
            </a:r>
          </a:p>
          <a:p>
            <a:pPr eaLnBrk="1" hangingPunct="1"/>
            <a:r>
              <a:rPr lang="tr-TR" altLang="tr-TR" sz="3200"/>
              <a:t>Hukuki-Politik</a:t>
            </a:r>
          </a:p>
          <a:p>
            <a:pPr eaLnBrk="1" hangingPunct="1"/>
            <a:r>
              <a:rPr lang="tr-TR" altLang="tr-TR" sz="3200"/>
              <a:t>Doğal Çevre</a:t>
            </a:r>
            <a:endParaRPr lang="en-US" altLang="tr-TR" sz="3200"/>
          </a:p>
        </p:txBody>
      </p:sp>
    </p:spTree>
    <p:extLst>
      <p:ext uri="{BB962C8B-B14F-4D97-AF65-F5344CB8AC3E}">
        <p14:creationId xmlns:p14="http://schemas.microsoft.com/office/powerpoint/2010/main" val="3726214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20241" y="624110"/>
            <a:ext cx="9584372" cy="128089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tr-TR" altLang="tr-TR" sz="5400" dirty="0">
                <a:solidFill>
                  <a:srgbClr val="FF0000"/>
                </a:solidFill>
              </a:rPr>
              <a:t> </a:t>
            </a:r>
            <a:r>
              <a:rPr lang="tr-TR" altLang="tr-TR" sz="4800" dirty="0"/>
              <a:t>İşletmeyi </a:t>
            </a:r>
            <a:r>
              <a:rPr lang="tr-TR" altLang="tr-TR" sz="4800" dirty="0" smtClean="0"/>
              <a:t>kurma amacımız nedir?</a:t>
            </a:r>
            <a:endParaRPr lang="en-US" altLang="tr-TR" sz="48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155371" y="1905000"/>
            <a:ext cx="9349241" cy="400622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Kimseye bağlı kalmadan çalışma isteğimiz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Miras yoluyla kalan bir işletme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Yeni bir fikri pazara sunma arzusu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Çevrede başka fırsatların olmaması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Toplum içinde itibar oluşturma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Kazanç sağlayarak ülke ekonomisine katkıda bulunma</a:t>
            </a:r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572754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24743" y="624110"/>
            <a:ext cx="9479869" cy="1280890"/>
          </a:xfrm>
        </p:spPr>
        <p:txBody>
          <a:bodyPr/>
          <a:lstStyle/>
          <a:p>
            <a:pPr eaLnBrk="1" hangingPunct="1"/>
            <a:r>
              <a:rPr lang="tr-TR" altLang="tr-TR" dirty="0" smtClean="0">
                <a:solidFill>
                  <a:schemeClr val="tx1"/>
                </a:solidFill>
              </a:rPr>
              <a:t>İşletmenin Kuruluş Aşamaları</a:t>
            </a:r>
            <a:endParaRPr lang="en-US" altLang="tr-TR" dirty="0" smtClean="0">
              <a:solidFill>
                <a:schemeClr val="tx1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Fizibilite Raporu</a:t>
            </a:r>
          </a:p>
          <a:p>
            <a:pPr eaLnBrk="1" hangingPunct="1"/>
            <a:r>
              <a:rPr lang="tr-TR" altLang="tr-TR" dirty="0" smtClean="0"/>
              <a:t>Yatırım Kararı</a:t>
            </a:r>
          </a:p>
          <a:p>
            <a:pPr eaLnBrk="1" hangingPunct="1"/>
            <a:r>
              <a:rPr lang="tr-TR" altLang="tr-TR" dirty="0" smtClean="0"/>
              <a:t>Kesin Proje</a:t>
            </a:r>
          </a:p>
          <a:p>
            <a:pPr eaLnBrk="1" hangingPunct="1"/>
            <a:r>
              <a:rPr lang="tr-TR" altLang="tr-TR" dirty="0" smtClean="0"/>
              <a:t>Yatırım</a:t>
            </a:r>
          </a:p>
          <a:p>
            <a:pPr eaLnBrk="1" hangingPunct="1"/>
            <a:r>
              <a:rPr lang="tr-TR" altLang="tr-TR" dirty="0" smtClean="0"/>
              <a:t>Üretime Geçiş</a:t>
            </a:r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444381481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123</Words>
  <Application>Microsoft Office PowerPoint</Application>
  <PresentationFormat>Geniş ekran</PresentationFormat>
  <Paragraphs>35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Duman</vt:lpstr>
      <vt:lpstr>İşletmenin Çevresi</vt:lpstr>
      <vt:lpstr>İşletmeyi Oluşturan Çevre Faktörleri</vt:lpstr>
      <vt:lpstr>Yakın Çevre</vt:lpstr>
      <vt:lpstr>İç Çevre ve Dış Çevre</vt:lpstr>
      <vt:lpstr> İşletmeyi kurma amacımız nedir?</vt:lpstr>
      <vt:lpstr>İşletmenin Kuruluş Aşamaları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5</cp:revision>
  <dcterms:created xsi:type="dcterms:W3CDTF">2020-02-22T14:31:07Z</dcterms:created>
  <dcterms:modified xsi:type="dcterms:W3CDTF">2020-02-22T19:18:10Z</dcterms:modified>
</cp:coreProperties>
</file>