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2"/>
  </p:notesMasterIdLst>
  <p:handoutMasterIdLst>
    <p:handoutMasterId r:id="rId13"/>
  </p:handoutMasterIdLst>
  <p:sldIdLst>
    <p:sldId id="668" r:id="rId4"/>
    <p:sldId id="609" r:id="rId5"/>
    <p:sldId id="669" r:id="rId6"/>
    <p:sldId id="670" r:id="rId7"/>
    <p:sldId id="671" r:id="rId8"/>
    <p:sldId id="672" r:id="rId9"/>
    <p:sldId id="673" r:id="rId10"/>
    <p:sldId id="674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2/19/2020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2/19/2020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2/19/2020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2/19/2020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2/19/2020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2/19/2020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2/19/2020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2/19/2020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2/19/2020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2/19/2020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/>
              <a:t>GGY469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/>
              <a:t>Arazi Ekonomisi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Yeşim</a:t>
            </a:r>
            <a:r>
              <a:rPr lang="en-US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 </a:t>
            </a: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dirty="0"/>
              <a:t>Sık kullanılan sınıflandırma sadece arazinin yüzeyine ilişkindir.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endParaRPr lang="tr-TR" dirty="0"/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dirty="0"/>
              <a:t>Ekonomik kavram olarak arazi dikkate alındığında, su ve maden kaynakları için de ayrı bir sınıflandırma yapılabilir.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endParaRPr lang="tr-TR" dirty="0"/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dirty="0"/>
              <a:t>Öncelikle ve genellikle arazi tek tip için (arazi ve konut gibi) kullanılsa da, bir kaç tip için (orman alanları aynı zamanda rekreasyon alanları ve, otlak alanlar olarak) kullanıldığı da görülmektedir.</a:t>
            </a: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80" y="188248"/>
            <a:ext cx="8517837" cy="636625"/>
          </a:xfrm>
          <a:prstGeom prst="rect">
            <a:avLst/>
          </a:prstGeom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Arazi Ekonomisinin Kapsamı </a:t>
            </a:r>
            <a:endParaRPr lang="tr-TR" sz="2400" b="1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dirty="0"/>
              <a:t>Herhangi bir taşınmaz idare sisteminde temel yapı, kadastroda tanımlanmış parseldir.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dirty="0"/>
              <a:t>Uluslararası Haritacılar Federasyonunda kadastro, “toprağa ilişkin hak, kısıtlılık ve sorumluluk kayıtlarını içeren parsel bazında güncelleştirilmiş bilgi </a:t>
            </a:r>
            <a:r>
              <a:rPr lang="tr-TR" dirty="0" err="1"/>
              <a:t>sistemi”dir</a:t>
            </a:r>
            <a:r>
              <a:rPr lang="tr-TR" dirty="0"/>
              <a:t>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dirty="0"/>
              <a:t>“Kadastro, tüm parsellerin konumunu ve boyutunu gösteren bir dizi harita ya da planlar ile arazilerin özniteliklerini tanımlayan metin kayıtlarını içeren bir bilgi sistemidir. Kadastro arazi tescil sisteminden farklıdır” (UNECE, 1996). </a:t>
            </a: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80" y="188248"/>
            <a:ext cx="8517837" cy="636625"/>
          </a:xfrm>
          <a:prstGeom prst="rect">
            <a:avLst/>
          </a:prstGeom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Kadastro</a:t>
            </a:r>
            <a:endParaRPr lang="tr-TR" sz="2400" b="1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dirty="0"/>
              <a:t> “Kadastro; bir yetki bölgesinde, eyalette ya da devletteki arazilerin genellikle mülkiyet hakkını, değerini ve miktarını kaydeden resmi bir kamu kaydıdır. Yasal arazi parselleri sicillere ve </a:t>
            </a:r>
            <a:r>
              <a:rPr lang="tr-TR" dirty="0" err="1"/>
              <a:t>kadastral</a:t>
            </a:r>
            <a:r>
              <a:rPr lang="tr-TR" dirty="0"/>
              <a:t> haritalar üzerine kaydedilir” (UNECE, 2004). </a:t>
            </a: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80" y="188248"/>
            <a:ext cx="8517837" cy="636625"/>
          </a:xfrm>
          <a:prstGeom prst="rect">
            <a:avLst/>
          </a:prstGeom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Kadastro</a:t>
            </a:r>
            <a:endParaRPr lang="tr-TR" sz="2400" b="1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ankara üniversitesi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03" y="0"/>
            <a:ext cx="786560" cy="104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383396" y="407579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Kadastro</a:t>
            </a:r>
            <a:endParaRPr lang="tr-TR" sz="24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33" y1="48889" x2="20889" y2="1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0328" y="-27563"/>
            <a:ext cx="803672" cy="107156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82858" y="967635"/>
            <a:ext cx="75574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“Kadastro; arazi parsellerinin eşsiz tanımlayıcılarla sistematik ve resmî biçimde tanımlanmasıdır. Bu tanımlama ayrıca her parselin özniteliklerine ilişkin metin kayıtlarını da içerir. Tanımlamanın ilk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örneksel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anlamı, parsel sınırları hakkında bilgi sunan büyük ölçekli bir haritadır. Ancak, özniteliklerin seçimi zaman ve konum içinde büyük ölçüde değişebilir” (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Silva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Stubkjaer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2002). 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tbilgi Yer Tutucusu 1"/>
          <p:cNvSpPr txBox="1">
            <a:spLocks/>
          </p:cNvSpPr>
          <p:nvPr/>
        </p:nvSpPr>
        <p:spPr>
          <a:xfrm>
            <a:off x="3699513" y="6347938"/>
            <a:ext cx="482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000" dirty="0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DOÇ. DR. YEŞİM TANRIVERMİŞ               		 arazi </a:t>
            </a:r>
            <a:r>
              <a:rPr lang="tr-TR" sz="1000" dirty="0" err="1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ekonOMİSİ</a:t>
            </a:r>
            <a:endParaRPr lang="en-US" sz="100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  <a:p>
            <a:pPr algn="l"/>
            <a:endParaRPr lang="en-US" sz="100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ankara üniversitesi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03" y="0"/>
            <a:ext cx="786560" cy="104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383396" y="407579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Kadastro</a:t>
            </a:r>
            <a:endParaRPr lang="tr-TR" sz="24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33" y1="48889" x2="20889" y2="1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0328" y="-27563"/>
            <a:ext cx="803672" cy="1071563"/>
          </a:xfrm>
          <a:prstGeom prst="rect">
            <a:avLst/>
          </a:prstGeom>
        </p:spPr>
      </p:pic>
      <p:sp>
        <p:nvSpPr>
          <p:cNvPr id="11" name="Altbilgi Yer Tutucusu 1"/>
          <p:cNvSpPr txBox="1">
            <a:spLocks/>
          </p:cNvSpPr>
          <p:nvPr/>
        </p:nvSpPr>
        <p:spPr>
          <a:xfrm>
            <a:off x="3699513" y="6347938"/>
            <a:ext cx="482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000" dirty="0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DOÇ. DR. YEŞİM TANRIVERMİŞ               		 arazi </a:t>
            </a:r>
            <a:r>
              <a:rPr lang="tr-TR" sz="1000" dirty="0" err="1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ekonOMİSİ</a:t>
            </a:r>
            <a:endParaRPr lang="en-US" sz="100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  <a:p>
            <a:pPr algn="l"/>
            <a:endParaRPr lang="en-US" sz="100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3" y="869244"/>
            <a:ext cx="7683956" cy="41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18989" y="5055095"/>
            <a:ext cx="755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Kadastral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sistemler üç temel bölümün idaresiyle kolaylaşmaktadır;                                      mülkiyet, değerleme ve taşınmaz kullanımı (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Enemark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2005).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ankara üniversitesi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03" y="0"/>
            <a:ext cx="786560" cy="104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383396" y="407579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Kadastro</a:t>
            </a:r>
            <a:endParaRPr lang="tr-TR" sz="24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33" y1="48889" x2="20889" y2="1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0328" y="-27563"/>
            <a:ext cx="803672" cy="107156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82858" y="967635"/>
            <a:ext cx="75574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Günümüzde kadastro, arazi idaresi sistemleri içinde değerlendirilmektedir.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Arazi idaresi sistemleri ve bu sistemlerin temel bileşenlerinden olan kadastro, sürekli olarak bir değişim göstermektedir.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defRPr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Bunun sebebi, toplum ihtiyaçlarının devamlı değişmesi yanında özellikle son elli yılda insan ile arazi arasındaki ilişkinin daha dinamik bir hal almasıdır (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Steudler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vd., 2004). 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tbilgi Yer Tutucusu 1"/>
          <p:cNvSpPr txBox="1">
            <a:spLocks/>
          </p:cNvSpPr>
          <p:nvPr/>
        </p:nvSpPr>
        <p:spPr>
          <a:xfrm>
            <a:off x="3699513" y="6347938"/>
            <a:ext cx="482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000" dirty="0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DOÇ. DR. YEŞİM TANRIVERMİŞ               		 arazi </a:t>
            </a:r>
            <a:r>
              <a:rPr lang="tr-TR" sz="1000" dirty="0" err="1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ekonOMİSİ</a:t>
            </a:r>
            <a:endParaRPr lang="en-US" sz="100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  <a:p>
            <a:pPr algn="l"/>
            <a:endParaRPr lang="en-US" sz="100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ankara üniversitesi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03" y="0"/>
            <a:ext cx="786560" cy="104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383396" y="407579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Kadastro</a:t>
            </a:r>
            <a:endParaRPr lang="tr-TR" sz="24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33" y1="48889" x2="20889" y2="1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0328" y="-27563"/>
            <a:ext cx="803672" cy="107156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82858" y="967635"/>
            <a:ext cx="7557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Önce bir zenginlik aracı olan arazi, sonra bir ticari mal ve daha sonra kıt bir kaynak olmuştur.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Sonuç olarak kadastro sadece iyelik kayıtları olmaktan uzaklaşıp, mali araçlara dönüşerek taşınmaz piyasalarına destek olmuştur.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Kadastro, iyeliğin korunması ve vergilendirme amaçlarından çevresel yönetim, sürdürülebilir kalkınma, ekonomik gelişim ve sosyal hak kavramlarına hizmet eden bir yapıya kavuşmuştur (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Esina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2009).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tbilgi Yer Tutucusu 1"/>
          <p:cNvSpPr txBox="1">
            <a:spLocks/>
          </p:cNvSpPr>
          <p:nvPr/>
        </p:nvSpPr>
        <p:spPr>
          <a:xfrm>
            <a:off x="3699513" y="6347938"/>
            <a:ext cx="482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000" dirty="0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DOÇ. DR. YEŞİM TANRIVERMİŞ               		 arazi </a:t>
            </a:r>
            <a:r>
              <a:rPr lang="tr-TR" sz="1000" dirty="0" err="1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ekonOMİSİ</a:t>
            </a:r>
            <a:endParaRPr lang="en-US" sz="100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  <a:p>
            <a:pPr algn="l"/>
            <a:endParaRPr lang="en-US" sz="100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25644</TotalTime>
  <Words>430</Words>
  <Application>Microsoft Office PowerPoint</Application>
  <PresentationFormat>Ekran Gösterisi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ekonomi</vt:lpstr>
      <vt:lpstr>1_Rics</vt:lpstr>
      <vt:lpstr>h.t.</vt:lpstr>
      <vt:lpstr>PowerPoint Sunusu</vt:lpstr>
      <vt:lpstr>  </vt:lpstr>
      <vt:lpstr>  </vt:lpstr>
      <vt:lpstr> 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944</cp:revision>
  <cp:lastPrinted>2016-10-24T07:53:35Z</cp:lastPrinted>
  <dcterms:created xsi:type="dcterms:W3CDTF">2016-09-18T09:35:24Z</dcterms:created>
  <dcterms:modified xsi:type="dcterms:W3CDTF">2020-02-19T11:22:05Z</dcterms:modified>
</cp:coreProperties>
</file>