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notesMasterIdLst>
    <p:notesMasterId r:id="rId13"/>
  </p:notesMasterIdLst>
  <p:sldIdLst>
    <p:sldId id="256" r:id="rId2"/>
    <p:sldId id="263" r:id="rId3"/>
    <p:sldId id="258" r:id="rId4"/>
    <p:sldId id="261" r:id="rId5"/>
    <p:sldId id="265" r:id="rId6"/>
    <p:sldId id="266" r:id="rId7"/>
    <p:sldId id="303" r:id="rId8"/>
    <p:sldId id="267" r:id="rId9"/>
    <p:sldId id="268" r:id="rId10"/>
    <p:sldId id="269" r:id="rId11"/>
    <p:sldId id="30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76536" autoAdjust="0"/>
  </p:normalViewPr>
  <p:slideViewPr>
    <p:cSldViewPr snapToGrid="0">
      <p:cViewPr varScale="1">
        <p:scale>
          <a:sx n="87" d="100"/>
          <a:sy n="87" d="100"/>
        </p:scale>
        <p:origin x="15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9EBA5C-11BE-4A45-99E9-27C35245FF76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87D66D-1EF9-400A-B5E9-4F853F819E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3953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7D66D-1EF9-400A-B5E9-4F853F819E1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334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7D66D-1EF9-400A-B5E9-4F853F819E1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9357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7D66D-1EF9-400A-B5E9-4F853F819E1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866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7D66D-1EF9-400A-B5E9-4F853F819E1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4659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7D66D-1EF9-400A-B5E9-4F853F819E1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7069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7D66D-1EF9-400A-B5E9-4F853F819E1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585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7D66D-1EF9-400A-B5E9-4F853F819E1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1205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7D66D-1EF9-400A-B5E9-4F853F819E1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399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DD129-A8C2-419E-B641-6CC90F507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524000"/>
            <a:ext cx="10668000" cy="22860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B33C04-8A23-4499-A6EF-1D190F0FB3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4571999"/>
            <a:ext cx="10668000" cy="1524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FA99FB-5674-4BC5-949F-8D45EC167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3CF93-DD67-4FE2-8083-864693FE8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5E934-32B6-44B1-9622-67F30BDA3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073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A5B09-FC60-445F-8A12-79869BEC6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219F7-87F2-409F-BB0B-8FE9270C9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C2BB8-59E0-4EB2-B3BE-59D8641EE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6984E-C0DE-461B-8011-8FC31B0EE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E7C03-68D3-445E-A5A2-8A935CFC9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789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21F0D7-112D-48B1-B32B-170B1AA2B5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3998" y="761999"/>
            <a:ext cx="2286000" cy="5334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27A7C1-8E5B-41DA-9802-F242D382B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1" y="761999"/>
            <a:ext cx="7619999" cy="5334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61CC7-F5B1-464A-8127-60645FB21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94302-B381-4F37-A9FF-5CC551917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07151-541F-4104-B989-83A9DCA6E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628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AF011-A499-4054-89BF-A4800A68F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FB6E8-D956-45B5-9B4A-9D31DF466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DB9DB-9E62-4292-915C-1DD413474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462F1-BC30-4172-8353-363123A1D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2EE8A-96DF-4D7D-B434-778324756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592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8453A-F2B4-4EDB-B8FA-150267BC1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10668000" cy="3038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46C51-ADF1-48FC-A4D9-38C369E78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4589463"/>
            <a:ext cx="10668000" cy="15065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3B56-4DC7-490B-AEFD-55ED1ECFF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738F8-C4B2-41D8-B627-A6DDB24B2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F43D49-23F8-4C4B-9C30-EDC030EE6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35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5556D-6916-42E6-8820-8A0D328A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747A5-C962-477F-89AA-A32385D579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2285999"/>
            <a:ext cx="5151119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D08312-30FC-44D8-B2A9-B5CAAD9F0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879" y="2285999"/>
            <a:ext cx="5151121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ED84EB-AF90-4F19-A376-0FE5E50F9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838ED0-2789-41E4-A36E-83F92CA2E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221A83-6D60-45F0-9173-5F6D2438B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73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FFAE2-03F4-4A94-86C4-9305B237C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AC5A5-E184-46B6-8AB5-C8E132D36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5999"/>
            <a:ext cx="5151119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CFE87-5D80-45CB-9D13-DFC9AFCEC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0" y="3048000"/>
            <a:ext cx="5151119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AC1E5A-8423-4749-8EDA-E13425F696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8878" y="2286000"/>
            <a:ext cx="5151122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832AAA-4BB8-4A3D-9C79-516F82F800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8878" y="3048000"/>
            <a:ext cx="5151122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0BEC63-51D3-4C70-B804-BE9EF765A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5CA295-8563-402F-92C3-1F20C977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FA5918-109D-4342-84C0-9774A52C9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534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F2662-CBD1-4498-9B6E-2961F5EF1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F739AE-8101-4C18-8CF3-911BDF397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EB1C88-D181-449C-9BE1-E85068C1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38A2C9-E93B-4F0A-A021-9E3AEBC3F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36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0AE8D9-9B42-438E-ADA6-CCFE4578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792B9-A8AF-4E13-8A25-741E89691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A2CF6-DBC5-4491-B213-B3CD09D31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795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27076-58C8-494C-B6B1-DC86F62DD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1998"/>
            <a:ext cx="3810000" cy="1524002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29E36-0340-452F-8D0A-1BC3F3A38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1"/>
            <a:ext cx="6096000" cy="533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51C2E-E587-45E8-BDB1-DFF2F2791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2286000"/>
            <a:ext cx="3810000" cy="38100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21D993-DEDD-470E-B48B-CB053A55A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926C64-7401-4CA4-859F-74472AF86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108F41-F1F6-431C-9B45-8A447F18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428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104FB-422C-4023-9381-EB12F1582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762000"/>
            <a:ext cx="3809999" cy="152400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BA3AA-DE44-4B1F-91D1-09F67B89B9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0" y="762001"/>
            <a:ext cx="6021388" cy="5334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27B131-5117-4106-80DB-2AB208C4C9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1" y="2286000"/>
            <a:ext cx="3809999" cy="3810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13918A-7F23-4C72-8E80-591324A30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071C8-76FE-4B83-8317-BD53C7C84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23681A-6F29-48FC-9409-319ED3E96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513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6EF5A53-0A64-4CA5-B9C7-1CB97CB5CF1C}"/>
              </a:ext>
            </a:extLst>
          </p:cNvPr>
          <p:cNvSpPr/>
          <p:nvPr/>
        </p:nvSpPr>
        <p:spPr>
          <a:xfrm>
            <a:off x="8157843" y="6244836"/>
            <a:ext cx="4034156" cy="613164"/>
          </a:xfrm>
          <a:custGeom>
            <a:avLst/>
            <a:gdLst>
              <a:gd name="connsiteX0" fmla="*/ 1479137 w 4034156"/>
              <a:gd name="connsiteY0" fmla="*/ 230 h 613164"/>
              <a:gd name="connsiteX1" fmla="*/ 3482844 w 4034156"/>
              <a:gd name="connsiteY1" fmla="*/ 298555 h 613164"/>
              <a:gd name="connsiteX2" fmla="*/ 3831590 w 4034156"/>
              <a:gd name="connsiteY2" fmla="*/ 425010 h 613164"/>
              <a:gd name="connsiteX3" fmla="*/ 4034156 w 4034156"/>
              <a:gd name="connsiteY3" fmla="*/ 494088 h 613164"/>
              <a:gd name="connsiteX4" fmla="*/ 4034156 w 4034156"/>
              <a:gd name="connsiteY4" fmla="*/ 613164 h 613164"/>
              <a:gd name="connsiteX5" fmla="*/ 0 w 4034156"/>
              <a:gd name="connsiteY5" fmla="*/ 613164 h 613164"/>
              <a:gd name="connsiteX6" fmla="*/ 54792 w 4034156"/>
              <a:gd name="connsiteY6" fmla="*/ 512415 h 613164"/>
              <a:gd name="connsiteX7" fmla="*/ 168327 w 4034156"/>
              <a:gd name="connsiteY7" fmla="*/ 366637 h 613164"/>
              <a:gd name="connsiteX8" fmla="*/ 1192562 w 4034156"/>
              <a:gd name="connsiteY8" fmla="*/ 1522 h 613164"/>
              <a:gd name="connsiteX9" fmla="*/ 1479137 w 4034156"/>
              <a:gd name="connsiteY9" fmla="*/ 230 h 61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4156" h="613164">
                <a:moveTo>
                  <a:pt x="1479137" y="230"/>
                </a:moveTo>
                <a:cubicBezTo>
                  <a:pt x="2152575" y="4287"/>
                  <a:pt x="2854487" y="63583"/>
                  <a:pt x="3482844" y="298555"/>
                </a:cubicBezTo>
                <a:cubicBezTo>
                  <a:pt x="3599338" y="342114"/>
                  <a:pt x="3715540" y="384216"/>
                  <a:pt x="3831590" y="425010"/>
                </a:cubicBezTo>
                <a:lnTo>
                  <a:pt x="4034156" y="494088"/>
                </a:lnTo>
                <a:lnTo>
                  <a:pt x="4034156" y="613164"/>
                </a:lnTo>
                <a:lnTo>
                  <a:pt x="0" y="613164"/>
                </a:lnTo>
                <a:lnTo>
                  <a:pt x="54792" y="512415"/>
                </a:lnTo>
                <a:cubicBezTo>
                  <a:pt x="88888" y="459433"/>
                  <a:pt x="126502" y="410480"/>
                  <a:pt x="168327" y="366637"/>
                </a:cubicBezTo>
                <a:cubicBezTo>
                  <a:pt x="428292" y="94062"/>
                  <a:pt x="821899" y="6565"/>
                  <a:pt x="1192562" y="1522"/>
                </a:cubicBezTo>
                <a:cubicBezTo>
                  <a:pt x="1287308" y="198"/>
                  <a:pt x="1382932" y="-349"/>
                  <a:pt x="1479137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4ABFBEA-4EB0-4D02-A2C0-1733CD3D6F12}"/>
              </a:ext>
            </a:extLst>
          </p:cNvPr>
          <p:cNvSpPr/>
          <p:nvPr/>
        </p:nvSpPr>
        <p:spPr>
          <a:xfrm>
            <a:off x="1" y="688126"/>
            <a:ext cx="448491" cy="1634252"/>
          </a:xfrm>
          <a:custGeom>
            <a:avLst/>
            <a:gdLst>
              <a:gd name="connsiteX0" fmla="*/ 0 w 448491"/>
              <a:gd name="connsiteY0" fmla="*/ 0 h 1634252"/>
              <a:gd name="connsiteX1" fmla="*/ 12983 w 448491"/>
              <a:gd name="connsiteY1" fmla="*/ 10508 h 1634252"/>
              <a:gd name="connsiteX2" fmla="*/ 441611 w 448491"/>
              <a:gd name="connsiteY2" fmla="*/ 863751 h 1634252"/>
              <a:gd name="connsiteX3" fmla="*/ 251011 w 448491"/>
              <a:gd name="connsiteY3" fmla="*/ 1302895 h 1634252"/>
              <a:gd name="connsiteX4" fmla="*/ 74605 w 448491"/>
              <a:gd name="connsiteY4" fmla="*/ 1543249 h 1634252"/>
              <a:gd name="connsiteX5" fmla="*/ 0 w 448491"/>
              <a:gd name="connsiteY5" fmla="*/ 1634252 h 163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8491" h="1634252">
                <a:moveTo>
                  <a:pt x="0" y="0"/>
                </a:moveTo>
                <a:lnTo>
                  <a:pt x="12983" y="10508"/>
                </a:lnTo>
                <a:cubicBezTo>
                  <a:pt x="278410" y="241022"/>
                  <a:pt x="489787" y="530267"/>
                  <a:pt x="441611" y="863751"/>
                </a:cubicBezTo>
                <a:cubicBezTo>
                  <a:pt x="418542" y="1022632"/>
                  <a:pt x="337007" y="1166302"/>
                  <a:pt x="251011" y="1302895"/>
                </a:cubicBezTo>
                <a:cubicBezTo>
                  <a:pt x="215138" y="1359902"/>
                  <a:pt x="154723" y="1442480"/>
                  <a:pt x="74605" y="1543249"/>
                </a:cubicBezTo>
                <a:lnTo>
                  <a:pt x="0" y="1634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9E083F6-57F4-487B-A766-EA0462B1EED8}"/>
              </a:ext>
            </a:extLst>
          </p:cNvPr>
          <p:cNvSpPr/>
          <p:nvPr/>
        </p:nvSpPr>
        <p:spPr>
          <a:xfrm>
            <a:off x="7309459" y="6144069"/>
            <a:ext cx="4418271" cy="718159"/>
          </a:xfrm>
          <a:custGeom>
            <a:avLst/>
            <a:gdLst>
              <a:gd name="connsiteX0" fmla="*/ 1421452 w 4590626"/>
              <a:gd name="connsiteY0" fmla="*/ 0 h 713930"/>
              <a:gd name="connsiteX1" fmla="*/ 3247781 w 4590626"/>
              <a:gd name="connsiteY1" fmla="*/ 271915 h 713930"/>
              <a:gd name="connsiteX2" fmla="*/ 4517331 w 4590626"/>
              <a:gd name="connsiteY2" fmla="*/ 693394 h 713930"/>
              <a:gd name="connsiteX3" fmla="*/ 4590626 w 4590626"/>
              <a:gd name="connsiteY3" fmla="*/ 713930 h 713930"/>
              <a:gd name="connsiteX4" fmla="*/ 0 w 4590626"/>
              <a:gd name="connsiteY4" fmla="*/ 713930 h 713930"/>
              <a:gd name="connsiteX5" fmla="*/ 2854 w 4590626"/>
              <a:gd name="connsiteY5" fmla="*/ 705624 h 713930"/>
              <a:gd name="connsiteX6" fmla="*/ 226680 w 4590626"/>
              <a:gd name="connsiteY6" fmla="*/ 333970 h 713930"/>
              <a:gd name="connsiteX7" fmla="*/ 1160245 w 4590626"/>
              <a:gd name="connsiteY7" fmla="*/ 1178 h 713930"/>
              <a:gd name="connsiteX8" fmla="*/ 1421452 w 4590626"/>
              <a:gd name="connsiteY8" fmla="*/ 0 h 713930"/>
              <a:gd name="connsiteX0" fmla="*/ 1421452 w 4517331"/>
              <a:gd name="connsiteY0" fmla="*/ 0 h 713930"/>
              <a:gd name="connsiteX1" fmla="*/ 3247781 w 4517331"/>
              <a:gd name="connsiteY1" fmla="*/ 271915 h 713930"/>
              <a:gd name="connsiteX2" fmla="*/ 4517331 w 4517331"/>
              <a:gd name="connsiteY2" fmla="*/ 693394 h 713930"/>
              <a:gd name="connsiteX3" fmla="*/ 0 w 4517331"/>
              <a:gd name="connsiteY3" fmla="*/ 713930 h 713930"/>
              <a:gd name="connsiteX4" fmla="*/ 2854 w 4517331"/>
              <a:gd name="connsiteY4" fmla="*/ 705624 h 713930"/>
              <a:gd name="connsiteX5" fmla="*/ 226680 w 4517331"/>
              <a:gd name="connsiteY5" fmla="*/ 333970 h 713930"/>
              <a:gd name="connsiteX6" fmla="*/ 1160245 w 4517331"/>
              <a:gd name="connsiteY6" fmla="*/ 1178 h 713930"/>
              <a:gd name="connsiteX7" fmla="*/ 1421452 w 4517331"/>
              <a:gd name="connsiteY7" fmla="*/ 0 h 713930"/>
              <a:gd name="connsiteX0" fmla="*/ 0 w 4608771"/>
              <a:gd name="connsiteY0" fmla="*/ 713930 h 784834"/>
              <a:gd name="connsiteX1" fmla="*/ 2854 w 4608771"/>
              <a:gd name="connsiteY1" fmla="*/ 705624 h 784834"/>
              <a:gd name="connsiteX2" fmla="*/ 226680 w 4608771"/>
              <a:gd name="connsiteY2" fmla="*/ 333970 h 784834"/>
              <a:gd name="connsiteX3" fmla="*/ 1160245 w 4608771"/>
              <a:gd name="connsiteY3" fmla="*/ 1178 h 784834"/>
              <a:gd name="connsiteX4" fmla="*/ 1421452 w 4608771"/>
              <a:gd name="connsiteY4" fmla="*/ 0 h 784834"/>
              <a:gd name="connsiteX5" fmla="*/ 3247781 w 4608771"/>
              <a:gd name="connsiteY5" fmla="*/ 271915 h 784834"/>
              <a:gd name="connsiteX6" fmla="*/ 4608771 w 4608771"/>
              <a:gd name="connsiteY6" fmla="*/ 784834 h 784834"/>
              <a:gd name="connsiteX0" fmla="*/ 0 w 4418271"/>
              <a:gd name="connsiteY0" fmla="*/ 713930 h 718159"/>
              <a:gd name="connsiteX1" fmla="*/ 2854 w 4418271"/>
              <a:gd name="connsiteY1" fmla="*/ 705624 h 718159"/>
              <a:gd name="connsiteX2" fmla="*/ 226680 w 4418271"/>
              <a:gd name="connsiteY2" fmla="*/ 333970 h 718159"/>
              <a:gd name="connsiteX3" fmla="*/ 1160245 w 4418271"/>
              <a:gd name="connsiteY3" fmla="*/ 1178 h 718159"/>
              <a:gd name="connsiteX4" fmla="*/ 1421452 w 4418271"/>
              <a:gd name="connsiteY4" fmla="*/ 0 h 718159"/>
              <a:gd name="connsiteX5" fmla="*/ 3247781 w 4418271"/>
              <a:gd name="connsiteY5" fmla="*/ 271915 h 718159"/>
              <a:gd name="connsiteX6" fmla="*/ 4418271 w 4418271"/>
              <a:gd name="connsiteY6" fmla="*/ 718159 h 71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8271" h="718159">
                <a:moveTo>
                  <a:pt x="0" y="713930"/>
                </a:moveTo>
                <a:lnTo>
                  <a:pt x="2854" y="705624"/>
                </a:lnTo>
                <a:cubicBezTo>
                  <a:pt x="60059" y="562888"/>
                  <a:pt x="131373" y="433874"/>
                  <a:pt x="226680" y="333970"/>
                </a:cubicBezTo>
                <a:cubicBezTo>
                  <a:pt x="463632" y="85526"/>
                  <a:pt x="822395" y="5774"/>
                  <a:pt x="1160245" y="1178"/>
                </a:cubicBezTo>
                <a:lnTo>
                  <a:pt x="1421452" y="0"/>
                </a:lnTo>
                <a:cubicBezTo>
                  <a:pt x="2035274" y="3698"/>
                  <a:pt x="2748311" y="152222"/>
                  <a:pt x="3247781" y="271915"/>
                </a:cubicBezTo>
                <a:cubicBezTo>
                  <a:pt x="3747251" y="391608"/>
                  <a:pt x="3902480" y="501606"/>
                  <a:pt x="4418271" y="718159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A2F988-7148-4375-83D8-12EE5EBC7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96238-C5B3-4F3C-97FA-890E1A51A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6000"/>
            <a:ext cx="10668000" cy="3818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E4474-0442-4E4B-9E5B-CA7B3951C1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89165" y="194320"/>
            <a:ext cx="2040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76969C88-B244-455D-A017-012B25B1ACDD}" type="datetimeFigureOut">
              <a:rPr lang="en-US" smtClean="0"/>
              <a:pPr/>
              <a:t>2/26/2023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26A98-F887-40E1-B9BA-9D93DE90E0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1999" y="6356350"/>
            <a:ext cx="6612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C8119-73F6-4713-9AD3-3628DCDFB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0324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0" r:id="rId6"/>
    <p:sldLayoutId id="2147483736" r:id="rId7"/>
    <p:sldLayoutId id="2147483737" r:id="rId8"/>
    <p:sldLayoutId id="2147483738" r:id="rId9"/>
    <p:sldLayoutId id="2147483739" r:id="rId10"/>
    <p:sldLayoutId id="21474837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5">
            <a:extLst>
              <a:ext uri="{FF2B5EF4-FFF2-40B4-BE49-F238E27FC236}">
                <a16:creationId xmlns:a16="http://schemas.microsoft.com/office/drawing/2014/main" id="{7A18C9FB-EC4C-4DAE-8F7D-C6E5AF607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4" name="Picture 3" descr="Mountain reflected in lake">
            <a:extLst>
              <a:ext uri="{FF2B5EF4-FFF2-40B4-BE49-F238E27FC236}">
                <a16:creationId xmlns:a16="http://schemas.microsoft.com/office/drawing/2014/main" id="{F47BB936-46B7-48E4-9E01-0C3E45C1E2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67" b="11064"/>
          <a:stretch/>
        </p:blipFill>
        <p:spPr>
          <a:xfrm>
            <a:off x="20" y="-1"/>
            <a:ext cx="12191979" cy="6858001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29223"/>
                </a:lnTo>
                <a:lnTo>
                  <a:pt x="11953979" y="541759"/>
                </a:lnTo>
                <a:cubicBezTo>
                  <a:pt x="11205478" y="591203"/>
                  <a:pt x="10431054" y="699982"/>
                  <a:pt x="9651089" y="827627"/>
                </a:cubicBezTo>
                <a:cubicBezTo>
                  <a:pt x="7233991" y="1222984"/>
                  <a:pt x="6590499" y="2476708"/>
                  <a:pt x="6133345" y="3948664"/>
                </a:cubicBezTo>
                <a:cubicBezTo>
                  <a:pt x="5827390" y="4934281"/>
                  <a:pt x="5572190" y="5830059"/>
                  <a:pt x="6876220" y="6551721"/>
                </a:cubicBezTo>
                <a:cubicBezTo>
                  <a:pt x="7059065" y="6652933"/>
                  <a:pt x="7253882" y="6741181"/>
                  <a:pt x="7457481" y="6819371"/>
                </a:cubicBezTo>
                <a:lnTo>
                  <a:pt x="756387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2" name="Freeform: Shape 17">
            <a:extLst>
              <a:ext uri="{FF2B5EF4-FFF2-40B4-BE49-F238E27FC236}">
                <a16:creationId xmlns:a16="http://schemas.microsoft.com/office/drawing/2014/main" id="{3B2B1500-BB55-471C-8A9E-67288297E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886451" y="529224"/>
            <a:ext cx="6305549" cy="6328777"/>
          </a:xfrm>
          <a:custGeom>
            <a:avLst/>
            <a:gdLst>
              <a:gd name="connsiteX0" fmla="*/ 0 w 4212773"/>
              <a:gd name="connsiteY0" fmla="*/ 0 h 6498740"/>
              <a:gd name="connsiteX1" fmla="*/ 159023 w 4212773"/>
              <a:gd name="connsiteY1" fmla="*/ 12872 h 6498740"/>
              <a:gd name="connsiteX2" fmla="*/ 1697597 w 4212773"/>
              <a:gd name="connsiteY2" fmla="*/ 306418 h 6498740"/>
              <a:gd name="connsiteX3" fmla="*/ 4047822 w 4212773"/>
              <a:gd name="connsiteY3" fmla="*/ 3511272 h 6498740"/>
              <a:gd name="connsiteX4" fmla="*/ 3551503 w 4212773"/>
              <a:gd name="connsiteY4" fmla="*/ 6184235 h 6498740"/>
              <a:gd name="connsiteX5" fmla="*/ 3163159 w 4212773"/>
              <a:gd name="connsiteY5" fmla="*/ 6459073 h 6498740"/>
              <a:gd name="connsiteX6" fmla="*/ 3092077 w 4212773"/>
              <a:gd name="connsiteY6" fmla="*/ 6498740 h 6498740"/>
              <a:gd name="connsiteX7" fmla="*/ 0 w 4212773"/>
              <a:gd name="connsiteY7" fmla="*/ 6498740 h 6498740"/>
              <a:gd name="connsiteX8" fmla="*/ 0 w 4212773"/>
              <a:gd name="connsiteY8" fmla="*/ 0 h 6498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12773" h="6498740">
                <a:moveTo>
                  <a:pt x="0" y="0"/>
                </a:moveTo>
                <a:lnTo>
                  <a:pt x="159023" y="12872"/>
                </a:lnTo>
                <a:cubicBezTo>
                  <a:pt x="659101" y="63644"/>
                  <a:pt x="1176498" y="175345"/>
                  <a:pt x="1697597" y="306418"/>
                </a:cubicBezTo>
                <a:cubicBezTo>
                  <a:pt x="3312474" y="712392"/>
                  <a:pt x="3742395" y="1999786"/>
                  <a:pt x="4047822" y="3511272"/>
                </a:cubicBezTo>
                <a:cubicBezTo>
                  <a:pt x="4252232" y="4523358"/>
                  <a:pt x="4422733" y="5443193"/>
                  <a:pt x="3551503" y="6184235"/>
                </a:cubicBezTo>
                <a:cubicBezTo>
                  <a:pt x="3429343" y="6288166"/>
                  <a:pt x="3299185" y="6378784"/>
                  <a:pt x="3163159" y="6459073"/>
                </a:cubicBezTo>
                <a:lnTo>
                  <a:pt x="3092077" y="6498740"/>
                </a:lnTo>
                <a:lnTo>
                  <a:pt x="0" y="649874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045E22C-A99D-41BB-AF14-EF1B1E745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1608" y="311727"/>
            <a:ext cx="6130391" cy="6546274"/>
          </a:xfrm>
          <a:custGeom>
            <a:avLst/>
            <a:gdLst>
              <a:gd name="connsiteX0" fmla="*/ 0 w 4033589"/>
              <a:gd name="connsiteY0" fmla="*/ 0 h 6858000"/>
              <a:gd name="connsiteX1" fmla="*/ 1878934 w 4033589"/>
              <a:gd name="connsiteY1" fmla="*/ 0 h 6858000"/>
              <a:gd name="connsiteX2" fmla="*/ 1882313 w 4033589"/>
              <a:gd name="connsiteY2" fmla="*/ 2021 h 6858000"/>
              <a:gd name="connsiteX3" fmla="*/ 3475371 w 4033589"/>
              <a:gd name="connsiteY3" fmla="*/ 1517967 h 6858000"/>
              <a:gd name="connsiteX4" fmla="*/ 3975977 w 4033589"/>
              <a:gd name="connsiteY4" fmla="*/ 4379386 h 6858000"/>
              <a:gd name="connsiteX5" fmla="*/ 3312864 w 4033589"/>
              <a:gd name="connsiteY5" fmla="*/ 6852362 h 6858000"/>
              <a:gd name="connsiteX6" fmla="*/ 3310593 w 4033589"/>
              <a:gd name="connsiteY6" fmla="*/ 6858000 h 6858000"/>
              <a:gd name="connsiteX7" fmla="*/ 0 w 4033589"/>
              <a:gd name="connsiteY7" fmla="*/ 6858000 h 6858000"/>
              <a:gd name="connsiteX8" fmla="*/ 0 w 4033589"/>
              <a:gd name="connsiteY8" fmla="*/ 0 h 6858000"/>
              <a:gd name="connsiteX0" fmla="*/ 0 w 4033589"/>
              <a:gd name="connsiteY0" fmla="*/ 6858000 h 6858000"/>
              <a:gd name="connsiteX1" fmla="*/ 1878934 w 4033589"/>
              <a:gd name="connsiteY1" fmla="*/ 0 h 6858000"/>
              <a:gd name="connsiteX2" fmla="*/ 1882313 w 4033589"/>
              <a:gd name="connsiteY2" fmla="*/ 2021 h 6858000"/>
              <a:gd name="connsiteX3" fmla="*/ 3475371 w 4033589"/>
              <a:gd name="connsiteY3" fmla="*/ 1517967 h 6858000"/>
              <a:gd name="connsiteX4" fmla="*/ 3975977 w 4033589"/>
              <a:gd name="connsiteY4" fmla="*/ 4379386 h 6858000"/>
              <a:gd name="connsiteX5" fmla="*/ 3312864 w 4033589"/>
              <a:gd name="connsiteY5" fmla="*/ 6852362 h 6858000"/>
              <a:gd name="connsiteX6" fmla="*/ 3310593 w 4033589"/>
              <a:gd name="connsiteY6" fmla="*/ 6858000 h 6858000"/>
              <a:gd name="connsiteX7" fmla="*/ 0 w 4033589"/>
              <a:gd name="connsiteY7" fmla="*/ 6858000 h 6858000"/>
              <a:gd name="connsiteX0" fmla="*/ 1787494 w 3942149"/>
              <a:gd name="connsiteY0" fmla="*/ 0 h 6949440"/>
              <a:gd name="connsiteX1" fmla="*/ 1790873 w 3942149"/>
              <a:gd name="connsiteY1" fmla="*/ 2021 h 6949440"/>
              <a:gd name="connsiteX2" fmla="*/ 3383931 w 3942149"/>
              <a:gd name="connsiteY2" fmla="*/ 1517967 h 6949440"/>
              <a:gd name="connsiteX3" fmla="*/ 3884537 w 3942149"/>
              <a:gd name="connsiteY3" fmla="*/ 4379386 h 6949440"/>
              <a:gd name="connsiteX4" fmla="*/ 3221424 w 3942149"/>
              <a:gd name="connsiteY4" fmla="*/ 6852362 h 6949440"/>
              <a:gd name="connsiteX5" fmla="*/ 3219153 w 3942149"/>
              <a:gd name="connsiteY5" fmla="*/ 6858000 h 6949440"/>
              <a:gd name="connsiteX6" fmla="*/ 0 w 3942149"/>
              <a:gd name="connsiteY6" fmla="*/ 6949440 h 6949440"/>
              <a:gd name="connsiteX0" fmla="*/ 1787494 w 3942149"/>
              <a:gd name="connsiteY0" fmla="*/ 0 h 6949440"/>
              <a:gd name="connsiteX1" fmla="*/ 1790873 w 3942149"/>
              <a:gd name="connsiteY1" fmla="*/ 2021 h 6949440"/>
              <a:gd name="connsiteX2" fmla="*/ 3383931 w 3942149"/>
              <a:gd name="connsiteY2" fmla="*/ 1517967 h 6949440"/>
              <a:gd name="connsiteX3" fmla="*/ 3884537 w 3942149"/>
              <a:gd name="connsiteY3" fmla="*/ 4379386 h 6949440"/>
              <a:gd name="connsiteX4" fmla="*/ 3221424 w 3942149"/>
              <a:gd name="connsiteY4" fmla="*/ 6852362 h 6949440"/>
              <a:gd name="connsiteX5" fmla="*/ 3219153 w 3942149"/>
              <a:gd name="connsiteY5" fmla="*/ 6858000 h 6949440"/>
              <a:gd name="connsiteX6" fmla="*/ 0 w 3942149"/>
              <a:gd name="connsiteY6" fmla="*/ 6949440 h 6949440"/>
              <a:gd name="connsiteX0" fmla="*/ 0 w 2154655"/>
              <a:gd name="connsiteY0" fmla="*/ 0 h 6858000"/>
              <a:gd name="connsiteX1" fmla="*/ 3379 w 2154655"/>
              <a:gd name="connsiteY1" fmla="*/ 2021 h 6858000"/>
              <a:gd name="connsiteX2" fmla="*/ 1596437 w 2154655"/>
              <a:gd name="connsiteY2" fmla="*/ 1517967 h 6858000"/>
              <a:gd name="connsiteX3" fmla="*/ 2097043 w 2154655"/>
              <a:gd name="connsiteY3" fmla="*/ 4379386 h 6858000"/>
              <a:gd name="connsiteX4" fmla="*/ 1433930 w 2154655"/>
              <a:gd name="connsiteY4" fmla="*/ 6852362 h 6858000"/>
              <a:gd name="connsiteX5" fmla="*/ 1431659 w 215465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54655" h="6858000">
                <a:moveTo>
                  <a:pt x="0" y="0"/>
                </a:moveTo>
                <a:lnTo>
                  <a:pt x="3379" y="2021"/>
                </a:lnTo>
                <a:cubicBezTo>
                  <a:pt x="667061" y="423753"/>
                  <a:pt x="1239365" y="963389"/>
                  <a:pt x="1596437" y="1517967"/>
                </a:cubicBezTo>
                <a:cubicBezTo>
                  <a:pt x="2133142" y="2350886"/>
                  <a:pt x="2239839" y="3395752"/>
                  <a:pt x="2097043" y="4379386"/>
                </a:cubicBezTo>
                <a:cubicBezTo>
                  <a:pt x="2032295" y="4824358"/>
                  <a:pt x="1812506" y="5869368"/>
                  <a:pt x="1433930" y="6852362"/>
                </a:cubicBezTo>
                <a:lnTo>
                  <a:pt x="1431659" y="6858000"/>
                </a:lnTo>
              </a:path>
            </a:pathLst>
          </a:cu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 Ligh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2E08E4-740E-4944-8944-895FA96E2A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0" y="4571999"/>
            <a:ext cx="3810000" cy="1524000"/>
          </a:xfrm>
        </p:spPr>
        <p:txBody>
          <a:bodyPr anchor="b">
            <a:normAutofit/>
          </a:bodyPr>
          <a:lstStyle/>
          <a:p>
            <a:pPr algn="l"/>
            <a:r>
              <a:rPr lang="tr-TR" i="0" dirty="0"/>
              <a:t>Dr. Funda HAY KILIÇ</a:t>
            </a:r>
          </a:p>
          <a:p>
            <a:pPr algn="l"/>
            <a:r>
              <a:rPr lang="tr-TR" i="0" dirty="0"/>
              <a:t>fhay@ankara.edu.tr</a:t>
            </a:r>
            <a:endParaRPr lang="en-GB" i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0297A-521B-4D41-B549-25FB9061AA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0" y="2299787"/>
            <a:ext cx="3810000" cy="2286000"/>
          </a:xfrm>
        </p:spPr>
        <p:txBody>
          <a:bodyPr>
            <a:normAutofit/>
          </a:bodyPr>
          <a:lstStyle/>
          <a:p>
            <a:pPr algn="l"/>
            <a:r>
              <a:rPr lang="tr-TR" sz="4400" b="1"/>
              <a:t>TITANS &amp; OLYMPIAN GODS</a:t>
            </a:r>
            <a:endParaRPr lang="en-GB" sz="4400" b="1"/>
          </a:p>
        </p:txBody>
      </p:sp>
    </p:spTree>
    <p:extLst>
      <p:ext uri="{BB962C8B-B14F-4D97-AF65-F5344CB8AC3E}">
        <p14:creationId xmlns:p14="http://schemas.microsoft.com/office/powerpoint/2010/main" val="2605865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receipt, screenshot&#10;&#10;Description automatically generated">
            <a:extLst>
              <a:ext uri="{FF2B5EF4-FFF2-40B4-BE49-F238E27FC236}">
                <a16:creationId xmlns:a16="http://schemas.microsoft.com/office/drawing/2014/main" id="{3AD36359-C2FB-4F15-8554-A24F95CDE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904" y="0"/>
            <a:ext cx="9308592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F3B04F-965F-449B-A812-746A07A43729}"/>
              </a:ext>
            </a:extLst>
          </p:cNvPr>
          <p:cNvSpPr txBox="1"/>
          <p:nvPr/>
        </p:nvSpPr>
        <p:spPr>
          <a:xfrm>
            <a:off x="8724639" y="6627168"/>
            <a:ext cx="210185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>
                <a:solidFill>
                  <a:schemeClr val="bg1"/>
                </a:solidFill>
              </a:rPr>
              <a:t>From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the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book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i="1" dirty="0" err="1">
                <a:solidFill>
                  <a:schemeClr val="bg1"/>
                </a:solidFill>
              </a:rPr>
              <a:t>Classical</a:t>
            </a:r>
            <a:r>
              <a:rPr lang="tr-TR" sz="900" i="1" dirty="0">
                <a:solidFill>
                  <a:schemeClr val="bg1"/>
                </a:solidFill>
              </a:rPr>
              <a:t> Mythology</a:t>
            </a:r>
            <a:endParaRPr lang="en-GB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111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30584-3C85-4234-BE22-D0F73C293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BIBLIOGRAPHY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A4CF6-BF1C-4628-B2FB-47953ED03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Hamilton, Edith. </a:t>
            </a:r>
            <a:r>
              <a:rPr lang="en-GB" i="1" dirty="0"/>
              <a:t>Mythology: Timeless Tales of Gods and Heroes</a:t>
            </a:r>
            <a:r>
              <a:rPr lang="en-GB" dirty="0"/>
              <a:t>. Little, Brown and Co., 1942.</a:t>
            </a:r>
            <a:endParaRPr lang="tr-TR" dirty="0"/>
          </a:p>
          <a:p>
            <a:r>
              <a:rPr lang="tr-TR" dirty="0" err="1"/>
              <a:t>Hansen</a:t>
            </a:r>
            <a:r>
              <a:rPr lang="tr-TR" dirty="0"/>
              <a:t>, William. </a:t>
            </a:r>
            <a:r>
              <a:rPr lang="tr-TR" i="1" dirty="0" err="1"/>
              <a:t>Handbook</a:t>
            </a:r>
            <a:r>
              <a:rPr lang="tr-TR" i="1" dirty="0"/>
              <a:t> of </a:t>
            </a:r>
            <a:r>
              <a:rPr lang="tr-TR" i="1" dirty="0" err="1"/>
              <a:t>Classical</a:t>
            </a:r>
            <a:r>
              <a:rPr lang="tr-TR" i="1" dirty="0"/>
              <a:t> Mythology</a:t>
            </a:r>
            <a:r>
              <a:rPr lang="tr-TR" dirty="0"/>
              <a:t>. ABC-CLIO, 2004.</a:t>
            </a:r>
            <a:endParaRPr lang="en-GB" dirty="0"/>
          </a:p>
          <a:p>
            <a:r>
              <a:rPr lang="en-GB" dirty="0"/>
              <a:t>Morford, Mark, P. O. and Robert J. </a:t>
            </a:r>
            <a:r>
              <a:rPr lang="en-GB" dirty="0" err="1"/>
              <a:t>Lenardon</a:t>
            </a:r>
            <a:r>
              <a:rPr lang="en-GB" dirty="0"/>
              <a:t>. </a:t>
            </a:r>
            <a:r>
              <a:rPr lang="en-GB" i="1" dirty="0"/>
              <a:t>Classical Mythology</a:t>
            </a:r>
            <a:r>
              <a:rPr lang="en-GB" dirty="0"/>
              <a:t>. Longman, 1985.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5268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811E00-1179-463A-B5F5-2B4991725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5A1F8D15-5D84-434C-9907-A0676E0F8E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" r="-2" b="12530"/>
          <a:stretch/>
        </p:blipFill>
        <p:spPr>
          <a:xfrm>
            <a:off x="-1" y="11"/>
            <a:ext cx="12191979" cy="6857989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0537892-72B1-4711-BF29-9D855D279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76836" y="-776836"/>
            <a:ext cx="762001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A60B39E-73E4-40A5-A14B-886ACCE13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0402049" y="-285591"/>
            <a:ext cx="1028642" cy="1599825"/>
          </a:xfrm>
          <a:custGeom>
            <a:avLst/>
            <a:gdLst>
              <a:gd name="connsiteX0" fmla="*/ 0 w 1028642"/>
              <a:gd name="connsiteY0" fmla="*/ 1070372 h 1070372"/>
              <a:gd name="connsiteX1" fmla="*/ 0 w 1028642"/>
              <a:gd name="connsiteY1" fmla="*/ 28809 h 1070372"/>
              <a:gd name="connsiteX2" fmla="*/ 59341 w 1028642"/>
              <a:gd name="connsiteY2" fmla="*/ 13949 h 1070372"/>
              <a:gd name="connsiteX3" fmla="*/ 198192 w 1028642"/>
              <a:gd name="connsiteY3" fmla="*/ 25 h 1070372"/>
              <a:gd name="connsiteX4" fmla="*/ 634260 w 1028642"/>
              <a:gd name="connsiteY4" fmla="*/ 109941 h 1070372"/>
              <a:gd name="connsiteX5" fmla="*/ 1022700 w 1028642"/>
              <a:gd name="connsiteY5" fmla="*/ 533149 h 1070372"/>
              <a:gd name="connsiteX6" fmla="*/ 759054 w 1028642"/>
              <a:gd name="connsiteY6" fmla="*/ 763009 h 1070372"/>
              <a:gd name="connsiteX7" fmla="*/ 422111 w 1028642"/>
              <a:gd name="connsiteY7" fmla="*/ 913469 h 1070372"/>
              <a:gd name="connsiteX8" fmla="*/ 48112 w 1028642"/>
              <a:gd name="connsiteY8" fmla="*/ 1060279 h 1070372"/>
              <a:gd name="connsiteX9" fmla="*/ 0 w 1028642"/>
              <a:gd name="connsiteY9" fmla="*/ 1070372 h 1070372"/>
              <a:gd name="connsiteX0" fmla="*/ 12700 w 1041342"/>
              <a:gd name="connsiteY0" fmla="*/ 1070372 h 1070372"/>
              <a:gd name="connsiteX1" fmla="*/ 0 w 1041342"/>
              <a:gd name="connsiteY1" fmla="*/ 800632 h 1070372"/>
              <a:gd name="connsiteX2" fmla="*/ 12700 w 1041342"/>
              <a:gd name="connsiteY2" fmla="*/ 28809 h 1070372"/>
              <a:gd name="connsiteX3" fmla="*/ 72041 w 1041342"/>
              <a:gd name="connsiteY3" fmla="*/ 13949 h 1070372"/>
              <a:gd name="connsiteX4" fmla="*/ 210892 w 1041342"/>
              <a:gd name="connsiteY4" fmla="*/ 25 h 1070372"/>
              <a:gd name="connsiteX5" fmla="*/ 646960 w 1041342"/>
              <a:gd name="connsiteY5" fmla="*/ 109941 h 1070372"/>
              <a:gd name="connsiteX6" fmla="*/ 1035400 w 1041342"/>
              <a:gd name="connsiteY6" fmla="*/ 533149 h 1070372"/>
              <a:gd name="connsiteX7" fmla="*/ 771754 w 1041342"/>
              <a:gd name="connsiteY7" fmla="*/ 763009 h 1070372"/>
              <a:gd name="connsiteX8" fmla="*/ 434811 w 1041342"/>
              <a:gd name="connsiteY8" fmla="*/ 913469 h 1070372"/>
              <a:gd name="connsiteX9" fmla="*/ 60812 w 1041342"/>
              <a:gd name="connsiteY9" fmla="*/ 1060279 h 1070372"/>
              <a:gd name="connsiteX10" fmla="*/ 12700 w 1041342"/>
              <a:gd name="connsiteY10" fmla="*/ 1070372 h 1070372"/>
              <a:gd name="connsiteX0" fmla="*/ 157 w 1028799"/>
              <a:gd name="connsiteY0" fmla="*/ 28809 h 1070372"/>
              <a:gd name="connsiteX1" fmla="*/ 59498 w 1028799"/>
              <a:gd name="connsiteY1" fmla="*/ 13949 h 1070372"/>
              <a:gd name="connsiteX2" fmla="*/ 198349 w 1028799"/>
              <a:gd name="connsiteY2" fmla="*/ 25 h 1070372"/>
              <a:gd name="connsiteX3" fmla="*/ 634417 w 1028799"/>
              <a:gd name="connsiteY3" fmla="*/ 109941 h 1070372"/>
              <a:gd name="connsiteX4" fmla="*/ 1022857 w 1028799"/>
              <a:gd name="connsiteY4" fmla="*/ 533149 h 1070372"/>
              <a:gd name="connsiteX5" fmla="*/ 759211 w 1028799"/>
              <a:gd name="connsiteY5" fmla="*/ 763009 h 1070372"/>
              <a:gd name="connsiteX6" fmla="*/ 422268 w 1028799"/>
              <a:gd name="connsiteY6" fmla="*/ 913469 h 1070372"/>
              <a:gd name="connsiteX7" fmla="*/ 48269 w 1028799"/>
              <a:gd name="connsiteY7" fmla="*/ 1060279 h 1070372"/>
              <a:gd name="connsiteX8" fmla="*/ 157 w 1028799"/>
              <a:gd name="connsiteY8" fmla="*/ 1070372 h 1070372"/>
              <a:gd name="connsiteX9" fmla="*/ 78897 w 1028799"/>
              <a:gd name="connsiteY9" fmla="*/ 892072 h 1070372"/>
              <a:gd name="connsiteX0" fmla="*/ 0 w 1028642"/>
              <a:gd name="connsiteY0" fmla="*/ 28809 h 1070372"/>
              <a:gd name="connsiteX1" fmla="*/ 59341 w 1028642"/>
              <a:gd name="connsiteY1" fmla="*/ 13949 h 1070372"/>
              <a:gd name="connsiteX2" fmla="*/ 198192 w 1028642"/>
              <a:gd name="connsiteY2" fmla="*/ 25 h 1070372"/>
              <a:gd name="connsiteX3" fmla="*/ 634260 w 1028642"/>
              <a:gd name="connsiteY3" fmla="*/ 109941 h 1070372"/>
              <a:gd name="connsiteX4" fmla="*/ 1022700 w 1028642"/>
              <a:gd name="connsiteY4" fmla="*/ 533149 h 1070372"/>
              <a:gd name="connsiteX5" fmla="*/ 759054 w 1028642"/>
              <a:gd name="connsiteY5" fmla="*/ 763009 h 1070372"/>
              <a:gd name="connsiteX6" fmla="*/ 422111 w 1028642"/>
              <a:gd name="connsiteY6" fmla="*/ 913469 h 1070372"/>
              <a:gd name="connsiteX7" fmla="*/ 48112 w 1028642"/>
              <a:gd name="connsiteY7" fmla="*/ 1060279 h 1070372"/>
              <a:gd name="connsiteX8" fmla="*/ 0 w 1028642"/>
              <a:gd name="connsiteY8" fmla="*/ 1070372 h 107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28642" h="1070372">
                <a:moveTo>
                  <a:pt x="0" y="28809"/>
                </a:moveTo>
                <a:lnTo>
                  <a:pt x="59341" y="13949"/>
                </a:lnTo>
                <a:cubicBezTo>
                  <a:pt x="108160" y="4225"/>
                  <a:pt x="155782" y="-384"/>
                  <a:pt x="198192" y="25"/>
                </a:cubicBezTo>
                <a:cubicBezTo>
                  <a:pt x="348871" y="1551"/>
                  <a:pt x="500421" y="41223"/>
                  <a:pt x="634260" y="109941"/>
                </a:cubicBezTo>
                <a:cubicBezTo>
                  <a:pt x="779926" y="184763"/>
                  <a:pt x="1074035" y="329556"/>
                  <a:pt x="1022700" y="533149"/>
                </a:cubicBezTo>
                <a:cubicBezTo>
                  <a:pt x="988696" y="667915"/>
                  <a:pt x="871750" y="710748"/>
                  <a:pt x="759054" y="763009"/>
                </a:cubicBezTo>
                <a:cubicBezTo>
                  <a:pt x="648484" y="814288"/>
                  <a:pt x="533718" y="861753"/>
                  <a:pt x="422111" y="913469"/>
                </a:cubicBezTo>
                <a:cubicBezTo>
                  <a:pt x="300479" y="969872"/>
                  <a:pt x="177593" y="1024421"/>
                  <a:pt x="48112" y="1060279"/>
                </a:cubicBezTo>
                <a:lnTo>
                  <a:pt x="0" y="1070372"/>
                </a:lnTo>
              </a:path>
            </a:pathLst>
          </a:cu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 Light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BA9C992-00CB-4356-BAC0-DF5DAF722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63906" y="5913098"/>
            <a:ext cx="4228094" cy="944903"/>
          </a:xfrm>
          <a:custGeom>
            <a:avLst/>
            <a:gdLst>
              <a:gd name="connsiteX0" fmla="*/ 1673074 w 4228094"/>
              <a:gd name="connsiteY0" fmla="*/ 230 h 1137038"/>
              <a:gd name="connsiteX1" fmla="*/ 3676781 w 4228094"/>
              <a:gd name="connsiteY1" fmla="*/ 298555 h 1137038"/>
              <a:gd name="connsiteX2" fmla="*/ 4025527 w 4228094"/>
              <a:gd name="connsiteY2" fmla="*/ 425010 h 1137038"/>
              <a:gd name="connsiteX3" fmla="*/ 4228094 w 4228094"/>
              <a:gd name="connsiteY3" fmla="*/ 494088 h 1137038"/>
              <a:gd name="connsiteX4" fmla="*/ 4228094 w 4228094"/>
              <a:gd name="connsiteY4" fmla="*/ 1137038 h 1137038"/>
              <a:gd name="connsiteX5" fmla="*/ 0 w 4228094"/>
              <a:gd name="connsiteY5" fmla="*/ 1137038 h 1137038"/>
              <a:gd name="connsiteX6" fmla="*/ 18109 w 4228094"/>
              <a:gd name="connsiteY6" fmla="*/ 1068877 h 1137038"/>
              <a:gd name="connsiteX7" fmla="*/ 362264 w 4228094"/>
              <a:gd name="connsiteY7" fmla="*/ 366637 h 1137038"/>
              <a:gd name="connsiteX8" fmla="*/ 1386499 w 4228094"/>
              <a:gd name="connsiteY8" fmla="*/ 1522 h 1137038"/>
              <a:gd name="connsiteX9" fmla="*/ 1673074 w 4228094"/>
              <a:gd name="connsiteY9" fmla="*/ 230 h 1137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28094" h="1137038">
                <a:moveTo>
                  <a:pt x="1673074" y="230"/>
                </a:moveTo>
                <a:cubicBezTo>
                  <a:pt x="2346512" y="4287"/>
                  <a:pt x="3048424" y="63583"/>
                  <a:pt x="3676781" y="298555"/>
                </a:cubicBezTo>
                <a:cubicBezTo>
                  <a:pt x="3793275" y="342114"/>
                  <a:pt x="3909477" y="384216"/>
                  <a:pt x="4025527" y="425010"/>
                </a:cubicBezTo>
                <a:lnTo>
                  <a:pt x="4228094" y="494088"/>
                </a:lnTo>
                <a:lnTo>
                  <a:pt x="4228094" y="1137038"/>
                </a:lnTo>
                <a:lnTo>
                  <a:pt x="0" y="1137038"/>
                </a:lnTo>
                <a:lnTo>
                  <a:pt x="18109" y="1068877"/>
                </a:lnTo>
                <a:cubicBezTo>
                  <a:pt x="95047" y="799139"/>
                  <a:pt x="194962" y="542008"/>
                  <a:pt x="362264" y="366637"/>
                </a:cubicBezTo>
                <a:cubicBezTo>
                  <a:pt x="622229" y="94062"/>
                  <a:pt x="1015836" y="6565"/>
                  <a:pt x="1386499" y="1522"/>
                </a:cubicBezTo>
                <a:cubicBezTo>
                  <a:pt x="1481245" y="198"/>
                  <a:pt x="1576869" y="-349"/>
                  <a:pt x="1673074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50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9" name="Freeform: Shape 15">
            <a:extLst>
              <a:ext uri="{FF2B5EF4-FFF2-40B4-BE49-F238E27FC236}">
                <a16:creationId xmlns:a16="http://schemas.microsoft.com/office/drawing/2014/main" id="{E5D03542-B73A-4437-A781-FDA37BA42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53921" y="5829359"/>
            <a:ext cx="5038078" cy="1028642"/>
          </a:xfrm>
          <a:custGeom>
            <a:avLst/>
            <a:gdLst>
              <a:gd name="connsiteX0" fmla="*/ 1576991 w 5038078"/>
              <a:gd name="connsiteY0" fmla="*/ 210 h 1238015"/>
              <a:gd name="connsiteX1" fmla="*/ 3403320 w 5038078"/>
              <a:gd name="connsiteY1" fmla="*/ 272125 h 1238015"/>
              <a:gd name="connsiteX2" fmla="*/ 4672870 w 5038078"/>
              <a:gd name="connsiteY2" fmla="*/ 693604 h 1238015"/>
              <a:gd name="connsiteX3" fmla="*/ 5038078 w 5038078"/>
              <a:gd name="connsiteY3" fmla="*/ 795929 h 1238015"/>
              <a:gd name="connsiteX4" fmla="*/ 5038078 w 5038078"/>
              <a:gd name="connsiteY4" fmla="*/ 1238015 h 1238015"/>
              <a:gd name="connsiteX5" fmla="*/ 0 w 5038078"/>
              <a:gd name="connsiteY5" fmla="*/ 1238015 h 1238015"/>
              <a:gd name="connsiteX6" fmla="*/ 19230 w 5038078"/>
              <a:gd name="connsiteY6" fmla="*/ 1159819 h 1238015"/>
              <a:gd name="connsiteX7" fmla="*/ 382219 w 5038078"/>
              <a:gd name="connsiteY7" fmla="*/ 334180 h 1238015"/>
              <a:gd name="connsiteX8" fmla="*/ 1315784 w 5038078"/>
              <a:gd name="connsiteY8" fmla="*/ 1388 h 1238015"/>
              <a:gd name="connsiteX9" fmla="*/ 1576991 w 5038078"/>
              <a:gd name="connsiteY9" fmla="*/ 210 h 1238015"/>
              <a:gd name="connsiteX0" fmla="*/ 0 w 5129518"/>
              <a:gd name="connsiteY0" fmla="*/ 1237805 h 1329245"/>
              <a:gd name="connsiteX1" fmla="*/ 19230 w 5129518"/>
              <a:gd name="connsiteY1" fmla="*/ 1159609 h 1329245"/>
              <a:gd name="connsiteX2" fmla="*/ 382219 w 5129518"/>
              <a:gd name="connsiteY2" fmla="*/ 333970 h 1329245"/>
              <a:gd name="connsiteX3" fmla="*/ 1315784 w 5129518"/>
              <a:gd name="connsiteY3" fmla="*/ 1178 h 1329245"/>
              <a:gd name="connsiteX4" fmla="*/ 1576991 w 5129518"/>
              <a:gd name="connsiteY4" fmla="*/ 0 h 1329245"/>
              <a:gd name="connsiteX5" fmla="*/ 3403320 w 5129518"/>
              <a:gd name="connsiteY5" fmla="*/ 271915 h 1329245"/>
              <a:gd name="connsiteX6" fmla="*/ 4672870 w 5129518"/>
              <a:gd name="connsiteY6" fmla="*/ 693394 h 1329245"/>
              <a:gd name="connsiteX7" fmla="*/ 5038078 w 5129518"/>
              <a:gd name="connsiteY7" fmla="*/ 795719 h 1329245"/>
              <a:gd name="connsiteX8" fmla="*/ 5129518 w 5129518"/>
              <a:gd name="connsiteY8" fmla="*/ 1329245 h 1329245"/>
              <a:gd name="connsiteX0" fmla="*/ 0 w 5129518"/>
              <a:gd name="connsiteY0" fmla="*/ 1237805 h 1329245"/>
              <a:gd name="connsiteX1" fmla="*/ 19230 w 5129518"/>
              <a:gd name="connsiteY1" fmla="*/ 1159609 h 1329245"/>
              <a:gd name="connsiteX2" fmla="*/ 382219 w 5129518"/>
              <a:gd name="connsiteY2" fmla="*/ 333970 h 1329245"/>
              <a:gd name="connsiteX3" fmla="*/ 1315784 w 5129518"/>
              <a:gd name="connsiteY3" fmla="*/ 1178 h 1329245"/>
              <a:gd name="connsiteX4" fmla="*/ 1576991 w 5129518"/>
              <a:gd name="connsiteY4" fmla="*/ 0 h 1329245"/>
              <a:gd name="connsiteX5" fmla="*/ 3403320 w 5129518"/>
              <a:gd name="connsiteY5" fmla="*/ 271915 h 1329245"/>
              <a:gd name="connsiteX6" fmla="*/ 4672870 w 5129518"/>
              <a:gd name="connsiteY6" fmla="*/ 693394 h 1329245"/>
              <a:gd name="connsiteX7" fmla="*/ 5038078 w 5129518"/>
              <a:gd name="connsiteY7" fmla="*/ 795719 h 1329245"/>
              <a:gd name="connsiteX8" fmla="*/ 5129518 w 5129518"/>
              <a:gd name="connsiteY8" fmla="*/ 1329245 h 1329245"/>
              <a:gd name="connsiteX0" fmla="*/ 0 w 5049689"/>
              <a:gd name="connsiteY0" fmla="*/ 1237805 h 1423588"/>
              <a:gd name="connsiteX1" fmla="*/ 19230 w 5049689"/>
              <a:gd name="connsiteY1" fmla="*/ 1159609 h 1423588"/>
              <a:gd name="connsiteX2" fmla="*/ 382219 w 5049689"/>
              <a:gd name="connsiteY2" fmla="*/ 333970 h 1423588"/>
              <a:gd name="connsiteX3" fmla="*/ 1315784 w 5049689"/>
              <a:gd name="connsiteY3" fmla="*/ 1178 h 1423588"/>
              <a:gd name="connsiteX4" fmla="*/ 1576991 w 5049689"/>
              <a:gd name="connsiteY4" fmla="*/ 0 h 1423588"/>
              <a:gd name="connsiteX5" fmla="*/ 3403320 w 5049689"/>
              <a:gd name="connsiteY5" fmla="*/ 271915 h 1423588"/>
              <a:gd name="connsiteX6" fmla="*/ 4672870 w 5049689"/>
              <a:gd name="connsiteY6" fmla="*/ 693394 h 1423588"/>
              <a:gd name="connsiteX7" fmla="*/ 5038078 w 5049689"/>
              <a:gd name="connsiteY7" fmla="*/ 795719 h 1423588"/>
              <a:gd name="connsiteX8" fmla="*/ 5049689 w 5049689"/>
              <a:gd name="connsiteY8" fmla="*/ 1423588 h 1423588"/>
              <a:gd name="connsiteX0" fmla="*/ 0 w 5038078"/>
              <a:gd name="connsiteY0" fmla="*/ 1237805 h 1237805"/>
              <a:gd name="connsiteX1" fmla="*/ 19230 w 5038078"/>
              <a:gd name="connsiteY1" fmla="*/ 1159609 h 1237805"/>
              <a:gd name="connsiteX2" fmla="*/ 382219 w 5038078"/>
              <a:gd name="connsiteY2" fmla="*/ 333970 h 1237805"/>
              <a:gd name="connsiteX3" fmla="*/ 1315784 w 5038078"/>
              <a:gd name="connsiteY3" fmla="*/ 1178 h 1237805"/>
              <a:gd name="connsiteX4" fmla="*/ 1576991 w 5038078"/>
              <a:gd name="connsiteY4" fmla="*/ 0 h 1237805"/>
              <a:gd name="connsiteX5" fmla="*/ 3403320 w 5038078"/>
              <a:gd name="connsiteY5" fmla="*/ 271915 h 1237805"/>
              <a:gd name="connsiteX6" fmla="*/ 4672870 w 5038078"/>
              <a:gd name="connsiteY6" fmla="*/ 693394 h 1237805"/>
              <a:gd name="connsiteX7" fmla="*/ 5038078 w 5038078"/>
              <a:gd name="connsiteY7" fmla="*/ 795719 h 1237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38078" h="1237805">
                <a:moveTo>
                  <a:pt x="0" y="1237805"/>
                </a:moveTo>
                <a:lnTo>
                  <a:pt x="19230" y="1159609"/>
                </a:lnTo>
                <a:cubicBezTo>
                  <a:pt x="96961" y="850027"/>
                  <a:pt x="191605" y="533778"/>
                  <a:pt x="382219" y="333970"/>
                </a:cubicBezTo>
                <a:cubicBezTo>
                  <a:pt x="619171" y="85526"/>
                  <a:pt x="977934" y="5774"/>
                  <a:pt x="1315784" y="1178"/>
                </a:cubicBezTo>
                <a:lnTo>
                  <a:pt x="1576991" y="0"/>
                </a:lnTo>
                <a:cubicBezTo>
                  <a:pt x="2190813" y="3698"/>
                  <a:pt x="2830589" y="57744"/>
                  <a:pt x="3403320" y="271915"/>
                </a:cubicBezTo>
                <a:cubicBezTo>
                  <a:pt x="3828046" y="430728"/>
                  <a:pt x="4248519" y="568281"/>
                  <a:pt x="4672870" y="693394"/>
                </a:cubicBezTo>
                <a:lnTo>
                  <a:pt x="5038078" y="795719"/>
                </a:lnTo>
              </a:path>
            </a:pathLst>
          </a:cu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 Ligh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EE15F4-D24E-46C1-9D37-5B73A147BEEE}"/>
              </a:ext>
            </a:extLst>
          </p:cNvPr>
          <p:cNvSpPr txBox="1"/>
          <p:nvPr/>
        </p:nvSpPr>
        <p:spPr>
          <a:xfrm>
            <a:off x="9813465" y="6385549"/>
            <a:ext cx="158569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Pinterest</a:t>
            </a:r>
            <a:endParaRPr lang="en-GB" sz="900" i="1" dirty="0"/>
          </a:p>
        </p:txBody>
      </p:sp>
    </p:spTree>
    <p:extLst>
      <p:ext uri="{BB962C8B-B14F-4D97-AF65-F5344CB8AC3E}">
        <p14:creationId xmlns:p14="http://schemas.microsoft.com/office/powerpoint/2010/main" val="3031074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B3EA2D-7977-4C55-9CC9-9A9C20DF90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4" y="670561"/>
            <a:ext cx="2301242" cy="761999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bg1">
                    <a:alpha val="70000"/>
                  </a:schemeClr>
                </a:solidFill>
              </a:rPr>
              <a:t>Titans: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BB2E3B-4F4D-42F9-9652-19F72C33BE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3" y="1996439"/>
            <a:ext cx="4120893" cy="4191000"/>
          </a:xfrm>
        </p:spPr>
        <p:txBody>
          <a:bodyPr>
            <a:noAutofit/>
          </a:bodyPr>
          <a:lstStyle/>
          <a:p>
            <a:r>
              <a:rPr lang="en-GB" b="1" dirty="0" err="1">
                <a:solidFill>
                  <a:schemeClr val="bg1">
                    <a:alpha val="70000"/>
                  </a:schemeClr>
                </a:solidFill>
              </a:rPr>
              <a:t>Okeanos</a:t>
            </a:r>
            <a:r>
              <a:rPr lang="en-GB" b="1" dirty="0">
                <a:solidFill>
                  <a:schemeClr val="bg1">
                    <a:alpha val="70000"/>
                  </a:schemeClr>
                </a:solidFill>
              </a:rPr>
              <a:t> (</a:t>
            </a:r>
            <a:r>
              <a:rPr lang="en-GB" b="1" dirty="0" err="1">
                <a:solidFill>
                  <a:schemeClr val="bg1">
                    <a:alpha val="70000"/>
                  </a:schemeClr>
                </a:solidFill>
              </a:rPr>
              <a:t>Oceanus</a:t>
            </a:r>
            <a:r>
              <a:rPr lang="en-GB" b="1" dirty="0">
                <a:solidFill>
                  <a:schemeClr val="bg1">
                    <a:alpha val="70000"/>
                  </a:schemeClr>
                </a:solidFill>
              </a:rPr>
              <a:t>),</a:t>
            </a:r>
          </a:p>
          <a:p>
            <a:r>
              <a:rPr lang="en-GB" b="1" dirty="0" err="1">
                <a:solidFill>
                  <a:schemeClr val="bg1">
                    <a:alpha val="70000"/>
                  </a:schemeClr>
                </a:solidFill>
              </a:rPr>
              <a:t>Koios</a:t>
            </a:r>
            <a:r>
              <a:rPr lang="en-GB" b="1" dirty="0">
                <a:solidFill>
                  <a:schemeClr val="bg1">
                    <a:alpha val="70000"/>
                  </a:schemeClr>
                </a:solidFill>
              </a:rPr>
              <a:t> (</a:t>
            </a:r>
            <a:r>
              <a:rPr lang="en-GB" b="1" dirty="0" err="1">
                <a:solidFill>
                  <a:schemeClr val="bg1">
                    <a:alpha val="70000"/>
                  </a:schemeClr>
                </a:solidFill>
              </a:rPr>
              <a:t>Coeus</a:t>
            </a:r>
            <a:r>
              <a:rPr lang="en-GB" b="1" dirty="0">
                <a:solidFill>
                  <a:schemeClr val="bg1">
                    <a:alpha val="70000"/>
                  </a:schemeClr>
                </a:solidFill>
              </a:rPr>
              <a:t>),</a:t>
            </a:r>
          </a:p>
          <a:p>
            <a:r>
              <a:rPr lang="en-GB" b="1" dirty="0" err="1">
                <a:solidFill>
                  <a:schemeClr val="bg1">
                    <a:alpha val="70000"/>
                  </a:schemeClr>
                </a:solidFill>
              </a:rPr>
              <a:t>Kreios</a:t>
            </a:r>
            <a:r>
              <a:rPr lang="en-GB" b="1" dirty="0">
                <a:solidFill>
                  <a:schemeClr val="bg1">
                    <a:alpha val="70000"/>
                  </a:schemeClr>
                </a:solidFill>
              </a:rPr>
              <a:t>,</a:t>
            </a:r>
          </a:p>
          <a:p>
            <a:r>
              <a:rPr lang="en-GB" b="1" dirty="0">
                <a:solidFill>
                  <a:schemeClr val="bg1">
                    <a:alpha val="70000"/>
                  </a:schemeClr>
                </a:solidFill>
              </a:rPr>
              <a:t>Hyperion,</a:t>
            </a:r>
          </a:p>
          <a:p>
            <a:r>
              <a:rPr lang="en-GB" b="1" dirty="0" err="1">
                <a:solidFill>
                  <a:schemeClr val="bg1">
                    <a:alpha val="70000"/>
                  </a:schemeClr>
                </a:solidFill>
              </a:rPr>
              <a:t>Iapetos</a:t>
            </a:r>
            <a:r>
              <a:rPr lang="en-GB" b="1" dirty="0">
                <a:solidFill>
                  <a:schemeClr val="bg1">
                    <a:alpha val="70000"/>
                  </a:schemeClr>
                </a:solidFill>
              </a:rPr>
              <a:t> (Iapetus),</a:t>
            </a:r>
          </a:p>
          <a:p>
            <a:r>
              <a:rPr lang="en-GB" b="1" dirty="0">
                <a:solidFill>
                  <a:schemeClr val="bg1">
                    <a:alpha val="70000"/>
                  </a:schemeClr>
                </a:solidFill>
              </a:rPr>
              <a:t>Kronos (Cronus)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C906B9-00C8-44B8-850B-FA75AAD52A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28259" y="670561"/>
            <a:ext cx="2301242" cy="761999"/>
          </a:xfrm>
        </p:spPr>
        <p:txBody>
          <a:bodyPr>
            <a:normAutofit/>
          </a:bodyPr>
          <a:lstStyle/>
          <a:p>
            <a:r>
              <a:rPr lang="en-GB" sz="2800" dirty="0" err="1">
                <a:solidFill>
                  <a:schemeClr val="bg1">
                    <a:alpha val="70000"/>
                  </a:schemeClr>
                </a:solidFill>
              </a:rPr>
              <a:t>Titanides</a:t>
            </a:r>
            <a:r>
              <a:rPr lang="en-GB" sz="2800" dirty="0">
                <a:solidFill>
                  <a:schemeClr val="bg1">
                    <a:alpha val="70000"/>
                  </a:schemeClr>
                </a:solidFill>
              </a:rPr>
              <a:t>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BFFC1B-F33A-4365-BB3F-9B5F58E0EF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28259" y="1786887"/>
            <a:ext cx="4120893" cy="4495801"/>
          </a:xfrm>
        </p:spPr>
        <p:txBody>
          <a:bodyPr>
            <a:noAutofit/>
          </a:bodyPr>
          <a:lstStyle/>
          <a:p>
            <a:r>
              <a:rPr lang="en-GB" b="1" dirty="0">
                <a:solidFill>
                  <a:schemeClr val="bg1">
                    <a:alpha val="70000"/>
                  </a:schemeClr>
                </a:solidFill>
              </a:rPr>
              <a:t>Tethys</a:t>
            </a:r>
          </a:p>
          <a:p>
            <a:r>
              <a:rPr lang="en-GB" b="1" dirty="0">
                <a:solidFill>
                  <a:schemeClr val="bg1">
                    <a:alpha val="70000"/>
                  </a:schemeClr>
                </a:solidFill>
              </a:rPr>
              <a:t>Themis,</a:t>
            </a:r>
          </a:p>
          <a:p>
            <a:r>
              <a:rPr lang="en-GB" b="1" dirty="0" err="1">
                <a:solidFill>
                  <a:schemeClr val="bg1">
                    <a:alpha val="70000"/>
                  </a:schemeClr>
                </a:solidFill>
              </a:rPr>
              <a:t>Mnemosynê</a:t>
            </a:r>
            <a:r>
              <a:rPr lang="en-GB" b="1" dirty="0">
                <a:solidFill>
                  <a:schemeClr val="bg1">
                    <a:alpha val="70000"/>
                  </a:schemeClr>
                </a:solidFill>
              </a:rPr>
              <a:t>,</a:t>
            </a:r>
          </a:p>
          <a:p>
            <a:r>
              <a:rPr lang="en-GB" b="1" dirty="0">
                <a:solidFill>
                  <a:schemeClr val="bg1">
                    <a:alpha val="70000"/>
                  </a:schemeClr>
                </a:solidFill>
              </a:rPr>
              <a:t>Theia,</a:t>
            </a:r>
          </a:p>
          <a:p>
            <a:r>
              <a:rPr lang="en-GB" b="1" dirty="0" err="1">
                <a:solidFill>
                  <a:schemeClr val="bg1">
                    <a:alpha val="70000"/>
                  </a:schemeClr>
                </a:solidFill>
              </a:rPr>
              <a:t>Phoibê</a:t>
            </a:r>
            <a:r>
              <a:rPr lang="en-GB" b="1" dirty="0">
                <a:solidFill>
                  <a:schemeClr val="bg1">
                    <a:alpha val="70000"/>
                  </a:schemeClr>
                </a:solidFill>
              </a:rPr>
              <a:t> (Phoebe),</a:t>
            </a:r>
          </a:p>
          <a:p>
            <a:r>
              <a:rPr lang="en-GB" b="1" dirty="0">
                <a:solidFill>
                  <a:schemeClr val="bg1">
                    <a:alpha val="70000"/>
                  </a:schemeClr>
                </a:solidFill>
              </a:rPr>
              <a:t>Rhea</a:t>
            </a:r>
          </a:p>
        </p:txBody>
      </p:sp>
      <p:pic>
        <p:nvPicPr>
          <p:cNvPr id="8" name="Picture 7" descr="A picture containing text, book, indoor&#10;&#10;Description automatically generated">
            <a:extLst>
              <a:ext uri="{FF2B5EF4-FFF2-40B4-BE49-F238E27FC236}">
                <a16:creationId xmlns:a16="http://schemas.microsoft.com/office/drawing/2014/main" id="{2C96F16D-EA37-4990-9248-8D47732F9B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984" y="274320"/>
            <a:ext cx="3429000" cy="42862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11BF822-6BFF-490E-AFE7-09966E68A92D}"/>
              </a:ext>
            </a:extLst>
          </p:cNvPr>
          <p:cNvSpPr txBox="1"/>
          <p:nvPr/>
        </p:nvSpPr>
        <p:spPr>
          <a:xfrm>
            <a:off x="10100369" y="4560570"/>
            <a:ext cx="204895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Greek</a:t>
            </a:r>
            <a:r>
              <a:rPr lang="tr-TR" sz="900" i="1" dirty="0"/>
              <a:t> </a:t>
            </a:r>
            <a:r>
              <a:rPr lang="tr-TR" sz="900" i="1" dirty="0" err="1"/>
              <a:t>Myth</a:t>
            </a:r>
            <a:r>
              <a:rPr lang="tr-TR" sz="900" i="1" dirty="0"/>
              <a:t> </a:t>
            </a:r>
            <a:r>
              <a:rPr lang="tr-TR" sz="900" i="1" dirty="0" err="1"/>
              <a:t>Wikia</a:t>
            </a:r>
            <a:endParaRPr lang="en-GB" sz="900" i="1" dirty="0"/>
          </a:p>
        </p:txBody>
      </p:sp>
    </p:spTree>
    <p:extLst>
      <p:ext uri="{BB962C8B-B14F-4D97-AF65-F5344CB8AC3E}">
        <p14:creationId xmlns:p14="http://schemas.microsoft.com/office/powerpoint/2010/main" val="3678485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7A0FBA-CC04-4256-A8EB-BB3C543E9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6FC6F62-FEC6-45C4-B697-39FDA62A9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0653162" y="-776838"/>
            <a:ext cx="762001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pic>
        <p:nvPicPr>
          <p:cNvPr id="4" name="Picture 3" descr="A picture containing text, kylix, cup, tableware&#10;&#10;Description automatically generated">
            <a:extLst>
              <a:ext uri="{FF2B5EF4-FFF2-40B4-BE49-F238E27FC236}">
                <a16:creationId xmlns:a16="http://schemas.microsoft.com/office/drawing/2014/main" id="{54D7D124-4AC2-4BC6-8FD4-A913B11A3B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2" r="4150"/>
          <a:stretch/>
        </p:blipFill>
        <p:spPr>
          <a:xfrm>
            <a:off x="762000" y="762001"/>
            <a:ext cx="4572000" cy="5334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8D7210F-BCFD-46C1-9A2C-3717368B1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" y="5829359"/>
            <a:ext cx="4333875" cy="1028642"/>
            <a:chOff x="7153921" y="5829359"/>
            <a:chExt cx="5038079" cy="1028642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C96BB9F-FD85-4689-A888-9A5AA0A14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63906" y="5913098"/>
              <a:ext cx="4228094" cy="944903"/>
            </a:xfrm>
            <a:custGeom>
              <a:avLst/>
              <a:gdLst>
                <a:gd name="connsiteX0" fmla="*/ 1673074 w 4228094"/>
                <a:gd name="connsiteY0" fmla="*/ 230 h 1137038"/>
                <a:gd name="connsiteX1" fmla="*/ 3676781 w 4228094"/>
                <a:gd name="connsiteY1" fmla="*/ 298555 h 1137038"/>
                <a:gd name="connsiteX2" fmla="*/ 4025527 w 4228094"/>
                <a:gd name="connsiteY2" fmla="*/ 425010 h 1137038"/>
                <a:gd name="connsiteX3" fmla="*/ 4228094 w 4228094"/>
                <a:gd name="connsiteY3" fmla="*/ 494088 h 1137038"/>
                <a:gd name="connsiteX4" fmla="*/ 4228094 w 4228094"/>
                <a:gd name="connsiteY4" fmla="*/ 1137038 h 1137038"/>
                <a:gd name="connsiteX5" fmla="*/ 0 w 4228094"/>
                <a:gd name="connsiteY5" fmla="*/ 1137038 h 1137038"/>
                <a:gd name="connsiteX6" fmla="*/ 18109 w 4228094"/>
                <a:gd name="connsiteY6" fmla="*/ 1068877 h 1137038"/>
                <a:gd name="connsiteX7" fmla="*/ 362264 w 4228094"/>
                <a:gd name="connsiteY7" fmla="*/ 366637 h 1137038"/>
                <a:gd name="connsiteX8" fmla="*/ 1386499 w 4228094"/>
                <a:gd name="connsiteY8" fmla="*/ 1522 h 1137038"/>
                <a:gd name="connsiteX9" fmla="*/ 1673074 w 4228094"/>
                <a:gd name="connsiteY9" fmla="*/ 230 h 1137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28094" h="1137038">
                  <a:moveTo>
                    <a:pt x="1673074" y="230"/>
                  </a:moveTo>
                  <a:cubicBezTo>
                    <a:pt x="2346512" y="4287"/>
                    <a:pt x="3048424" y="63583"/>
                    <a:pt x="3676781" y="298555"/>
                  </a:cubicBezTo>
                  <a:cubicBezTo>
                    <a:pt x="3793275" y="342114"/>
                    <a:pt x="3909477" y="384216"/>
                    <a:pt x="4025527" y="425010"/>
                  </a:cubicBezTo>
                  <a:lnTo>
                    <a:pt x="4228094" y="494088"/>
                  </a:lnTo>
                  <a:lnTo>
                    <a:pt x="4228094" y="1137038"/>
                  </a:lnTo>
                  <a:lnTo>
                    <a:pt x="0" y="1137038"/>
                  </a:lnTo>
                  <a:lnTo>
                    <a:pt x="18109" y="1068877"/>
                  </a:lnTo>
                  <a:cubicBezTo>
                    <a:pt x="95047" y="799139"/>
                    <a:pt x="194962" y="542008"/>
                    <a:pt x="362264" y="366637"/>
                  </a:cubicBezTo>
                  <a:cubicBezTo>
                    <a:pt x="622229" y="94062"/>
                    <a:pt x="1015836" y="6565"/>
                    <a:pt x="1386499" y="1522"/>
                  </a:cubicBezTo>
                  <a:cubicBezTo>
                    <a:pt x="1481245" y="198"/>
                    <a:pt x="1576869" y="-349"/>
                    <a:pt x="1673074" y="2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500">
                <a:solidFill>
                  <a:schemeClr val="bg1"/>
                </a:solidFill>
                <a:latin typeface="Avenir Next LT Pro" panose="020B05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8545FC7-27EF-4BF9-A88F-35F089DF69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153921" y="5829359"/>
              <a:ext cx="5038078" cy="1028642"/>
            </a:xfrm>
            <a:custGeom>
              <a:avLst/>
              <a:gdLst>
                <a:gd name="connsiteX0" fmla="*/ 1576991 w 5038078"/>
                <a:gd name="connsiteY0" fmla="*/ 210 h 1238015"/>
                <a:gd name="connsiteX1" fmla="*/ 3403320 w 5038078"/>
                <a:gd name="connsiteY1" fmla="*/ 272125 h 1238015"/>
                <a:gd name="connsiteX2" fmla="*/ 4672870 w 5038078"/>
                <a:gd name="connsiteY2" fmla="*/ 693604 h 1238015"/>
                <a:gd name="connsiteX3" fmla="*/ 5038078 w 5038078"/>
                <a:gd name="connsiteY3" fmla="*/ 795929 h 1238015"/>
                <a:gd name="connsiteX4" fmla="*/ 5038078 w 5038078"/>
                <a:gd name="connsiteY4" fmla="*/ 1238015 h 1238015"/>
                <a:gd name="connsiteX5" fmla="*/ 0 w 5038078"/>
                <a:gd name="connsiteY5" fmla="*/ 1238015 h 1238015"/>
                <a:gd name="connsiteX6" fmla="*/ 19230 w 5038078"/>
                <a:gd name="connsiteY6" fmla="*/ 1159819 h 1238015"/>
                <a:gd name="connsiteX7" fmla="*/ 382219 w 5038078"/>
                <a:gd name="connsiteY7" fmla="*/ 334180 h 1238015"/>
                <a:gd name="connsiteX8" fmla="*/ 1315784 w 5038078"/>
                <a:gd name="connsiteY8" fmla="*/ 1388 h 1238015"/>
                <a:gd name="connsiteX9" fmla="*/ 1576991 w 5038078"/>
                <a:gd name="connsiteY9" fmla="*/ 210 h 1238015"/>
                <a:gd name="connsiteX0" fmla="*/ 0 w 5129518"/>
                <a:gd name="connsiteY0" fmla="*/ 1237805 h 1329245"/>
                <a:gd name="connsiteX1" fmla="*/ 19230 w 5129518"/>
                <a:gd name="connsiteY1" fmla="*/ 1159609 h 1329245"/>
                <a:gd name="connsiteX2" fmla="*/ 382219 w 5129518"/>
                <a:gd name="connsiteY2" fmla="*/ 333970 h 1329245"/>
                <a:gd name="connsiteX3" fmla="*/ 1315784 w 5129518"/>
                <a:gd name="connsiteY3" fmla="*/ 1178 h 1329245"/>
                <a:gd name="connsiteX4" fmla="*/ 1576991 w 5129518"/>
                <a:gd name="connsiteY4" fmla="*/ 0 h 1329245"/>
                <a:gd name="connsiteX5" fmla="*/ 3403320 w 5129518"/>
                <a:gd name="connsiteY5" fmla="*/ 271915 h 1329245"/>
                <a:gd name="connsiteX6" fmla="*/ 4672870 w 5129518"/>
                <a:gd name="connsiteY6" fmla="*/ 693394 h 1329245"/>
                <a:gd name="connsiteX7" fmla="*/ 5038078 w 5129518"/>
                <a:gd name="connsiteY7" fmla="*/ 795719 h 1329245"/>
                <a:gd name="connsiteX8" fmla="*/ 5129518 w 5129518"/>
                <a:gd name="connsiteY8" fmla="*/ 1329245 h 1329245"/>
                <a:gd name="connsiteX0" fmla="*/ 0 w 5129518"/>
                <a:gd name="connsiteY0" fmla="*/ 1237805 h 1329245"/>
                <a:gd name="connsiteX1" fmla="*/ 19230 w 5129518"/>
                <a:gd name="connsiteY1" fmla="*/ 1159609 h 1329245"/>
                <a:gd name="connsiteX2" fmla="*/ 382219 w 5129518"/>
                <a:gd name="connsiteY2" fmla="*/ 333970 h 1329245"/>
                <a:gd name="connsiteX3" fmla="*/ 1315784 w 5129518"/>
                <a:gd name="connsiteY3" fmla="*/ 1178 h 1329245"/>
                <a:gd name="connsiteX4" fmla="*/ 1576991 w 5129518"/>
                <a:gd name="connsiteY4" fmla="*/ 0 h 1329245"/>
                <a:gd name="connsiteX5" fmla="*/ 3403320 w 5129518"/>
                <a:gd name="connsiteY5" fmla="*/ 271915 h 1329245"/>
                <a:gd name="connsiteX6" fmla="*/ 4672870 w 5129518"/>
                <a:gd name="connsiteY6" fmla="*/ 693394 h 1329245"/>
                <a:gd name="connsiteX7" fmla="*/ 5038078 w 5129518"/>
                <a:gd name="connsiteY7" fmla="*/ 795719 h 1329245"/>
                <a:gd name="connsiteX8" fmla="*/ 5129518 w 5129518"/>
                <a:gd name="connsiteY8" fmla="*/ 1329245 h 1329245"/>
                <a:gd name="connsiteX0" fmla="*/ 0 w 5049689"/>
                <a:gd name="connsiteY0" fmla="*/ 1237805 h 1423588"/>
                <a:gd name="connsiteX1" fmla="*/ 19230 w 5049689"/>
                <a:gd name="connsiteY1" fmla="*/ 1159609 h 1423588"/>
                <a:gd name="connsiteX2" fmla="*/ 382219 w 5049689"/>
                <a:gd name="connsiteY2" fmla="*/ 333970 h 1423588"/>
                <a:gd name="connsiteX3" fmla="*/ 1315784 w 5049689"/>
                <a:gd name="connsiteY3" fmla="*/ 1178 h 1423588"/>
                <a:gd name="connsiteX4" fmla="*/ 1576991 w 5049689"/>
                <a:gd name="connsiteY4" fmla="*/ 0 h 1423588"/>
                <a:gd name="connsiteX5" fmla="*/ 3403320 w 5049689"/>
                <a:gd name="connsiteY5" fmla="*/ 271915 h 1423588"/>
                <a:gd name="connsiteX6" fmla="*/ 4672870 w 5049689"/>
                <a:gd name="connsiteY6" fmla="*/ 693394 h 1423588"/>
                <a:gd name="connsiteX7" fmla="*/ 5038078 w 5049689"/>
                <a:gd name="connsiteY7" fmla="*/ 795719 h 1423588"/>
                <a:gd name="connsiteX8" fmla="*/ 5049689 w 5049689"/>
                <a:gd name="connsiteY8" fmla="*/ 1423588 h 1423588"/>
                <a:gd name="connsiteX0" fmla="*/ 0 w 5038078"/>
                <a:gd name="connsiteY0" fmla="*/ 1237805 h 1237805"/>
                <a:gd name="connsiteX1" fmla="*/ 19230 w 5038078"/>
                <a:gd name="connsiteY1" fmla="*/ 1159609 h 1237805"/>
                <a:gd name="connsiteX2" fmla="*/ 382219 w 5038078"/>
                <a:gd name="connsiteY2" fmla="*/ 333970 h 1237805"/>
                <a:gd name="connsiteX3" fmla="*/ 1315784 w 5038078"/>
                <a:gd name="connsiteY3" fmla="*/ 1178 h 1237805"/>
                <a:gd name="connsiteX4" fmla="*/ 1576991 w 5038078"/>
                <a:gd name="connsiteY4" fmla="*/ 0 h 1237805"/>
                <a:gd name="connsiteX5" fmla="*/ 3403320 w 5038078"/>
                <a:gd name="connsiteY5" fmla="*/ 271915 h 1237805"/>
                <a:gd name="connsiteX6" fmla="*/ 4672870 w 5038078"/>
                <a:gd name="connsiteY6" fmla="*/ 693394 h 1237805"/>
                <a:gd name="connsiteX7" fmla="*/ 5038078 w 5038078"/>
                <a:gd name="connsiteY7" fmla="*/ 795719 h 123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38078" h="1237805">
                  <a:moveTo>
                    <a:pt x="0" y="1237805"/>
                  </a:moveTo>
                  <a:lnTo>
                    <a:pt x="19230" y="1159609"/>
                  </a:lnTo>
                  <a:cubicBezTo>
                    <a:pt x="96961" y="850027"/>
                    <a:pt x="191605" y="533778"/>
                    <a:pt x="382219" y="333970"/>
                  </a:cubicBezTo>
                  <a:cubicBezTo>
                    <a:pt x="619171" y="85526"/>
                    <a:pt x="977934" y="5774"/>
                    <a:pt x="1315784" y="1178"/>
                  </a:cubicBezTo>
                  <a:lnTo>
                    <a:pt x="1576991" y="0"/>
                  </a:lnTo>
                  <a:cubicBezTo>
                    <a:pt x="2190813" y="3698"/>
                    <a:pt x="2830589" y="57744"/>
                    <a:pt x="3403320" y="271915"/>
                  </a:cubicBezTo>
                  <a:cubicBezTo>
                    <a:pt x="3828046" y="430728"/>
                    <a:pt x="4248519" y="568281"/>
                    <a:pt x="4672870" y="693394"/>
                  </a:cubicBezTo>
                  <a:lnTo>
                    <a:pt x="5038078" y="795719"/>
                  </a:lnTo>
                </a:path>
              </a:pathLst>
            </a:custGeom>
            <a:noFill/>
            <a:ln w="190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venir Next LT Pro Light"/>
              </a:endParaRP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5551-A4BB-4BDD-AC83-3F7823C20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6924" y="2314575"/>
            <a:ext cx="6087393" cy="1114425"/>
          </a:xfrm>
        </p:spPr>
        <p:txBody>
          <a:bodyPr>
            <a:normAutofit/>
          </a:bodyPr>
          <a:lstStyle/>
          <a:p>
            <a:r>
              <a:rPr lang="en-GB" sz="2400" dirty="0"/>
              <a:t>Eos</a:t>
            </a:r>
            <a:r>
              <a:rPr lang="tr-TR" sz="2400" dirty="0"/>
              <a:t> </a:t>
            </a:r>
            <a:r>
              <a:rPr lang="en-GB" sz="2400" dirty="0"/>
              <a:t>is goddess of the dawn.</a:t>
            </a:r>
            <a:endParaRPr lang="tr-TR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D871C5-1CF8-4613-9E7E-6B6F90C7CC8E}"/>
              </a:ext>
            </a:extLst>
          </p:cNvPr>
          <p:cNvSpPr txBox="1"/>
          <p:nvPr/>
        </p:nvSpPr>
        <p:spPr>
          <a:xfrm>
            <a:off x="3680983" y="6112848"/>
            <a:ext cx="165301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Wikipedia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452907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7A0FBA-CC04-4256-A8EB-BB3C543E9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statue of a person holding a baby&#10;&#10;Description automatically generated with medium confidence">
            <a:extLst>
              <a:ext uri="{FF2B5EF4-FFF2-40B4-BE49-F238E27FC236}">
                <a16:creationId xmlns:a16="http://schemas.microsoft.com/office/drawing/2014/main" id="{D29308E3-7249-4FE9-9045-1C762214F7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9" r="6390"/>
          <a:stretch/>
        </p:blipFill>
        <p:spPr>
          <a:xfrm>
            <a:off x="6613174" y="10"/>
            <a:ext cx="5578824" cy="6028246"/>
          </a:xfrm>
          <a:custGeom>
            <a:avLst/>
            <a:gdLst/>
            <a:ahLst/>
            <a:cxnLst/>
            <a:rect l="l" t="t" r="r" b="b"/>
            <a:pathLst>
              <a:path w="5578824" h="6028256">
                <a:moveTo>
                  <a:pt x="1681218" y="0"/>
                </a:moveTo>
                <a:lnTo>
                  <a:pt x="5578824" y="0"/>
                </a:lnTo>
                <a:lnTo>
                  <a:pt x="5578824" y="5760161"/>
                </a:lnTo>
                <a:lnTo>
                  <a:pt x="5441231" y="5804042"/>
                </a:lnTo>
                <a:cubicBezTo>
                  <a:pt x="5079089" y="5907589"/>
                  <a:pt x="4674877" y="5944442"/>
                  <a:pt x="4253224" y="5980388"/>
                </a:cubicBezTo>
                <a:cubicBezTo>
                  <a:pt x="2813852" y="6102970"/>
                  <a:pt x="1551586" y="6071494"/>
                  <a:pt x="837278" y="4877588"/>
                </a:cubicBezTo>
                <a:cubicBezTo>
                  <a:pt x="529862" y="4363935"/>
                  <a:pt x="255162" y="3847185"/>
                  <a:pt x="109626" y="3329255"/>
                </a:cubicBezTo>
                <a:cubicBezTo>
                  <a:pt x="-35907" y="2811325"/>
                  <a:pt x="-52277" y="2292214"/>
                  <a:pt x="156962" y="1773839"/>
                </a:cubicBezTo>
                <a:cubicBezTo>
                  <a:pt x="296494" y="1428108"/>
                  <a:pt x="536161" y="1082881"/>
                  <a:pt x="904890" y="738354"/>
                </a:cubicBezTo>
                <a:cubicBezTo>
                  <a:pt x="1036690" y="615181"/>
                  <a:pt x="1169968" y="488910"/>
                  <a:pt x="1304592" y="360545"/>
                </a:cubicBezTo>
                <a:close/>
              </a:path>
            </a:pathLst>
          </a:cu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362A0EA-3E81-4464-94B8-70BE5870E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87883" y="0"/>
            <a:ext cx="5704117" cy="6096000"/>
          </a:xfrm>
          <a:custGeom>
            <a:avLst/>
            <a:gdLst>
              <a:gd name="connsiteX0" fmla="*/ 0 w 5704117"/>
              <a:gd name="connsiteY0" fmla="*/ 0 h 6096000"/>
              <a:gd name="connsiteX1" fmla="*/ 4562795 w 5704117"/>
              <a:gd name="connsiteY1" fmla="*/ 0 h 6096000"/>
              <a:gd name="connsiteX2" fmla="*/ 4721192 w 5704117"/>
              <a:gd name="connsiteY2" fmla="*/ 133595 h 6096000"/>
              <a:gd name="connsiteX3" fmla="*/ 5467522 w 5704117"/>
              <a:gd name="connsiteY3" fmla="*/ 1054328 h 6096000"/>
              <a:gd name="connsiteX4" fmla="*/ 5538873 w 5704117"/>
              <a:gd name="connsiteY4" fmla="*/ 2897564 h 6096000"/>
              <a:gd name="connsiteX5" fmla="*/ 4442050 w 5704117"/>
              <a:gd name="connsiteY5" fmla="*/ 4732407 h 6096000"/>
              <a:gd name="connsiteX6" fmla="*/ 93046 w 5704117"/>
              <a:gd name="connsiteY6" fmla="*/ 6082857 h 6096000"/>
              <a:gd name="connsiteX7" fmla="*/ 0 w 5704117"/>
              <a:gd name="connsiteY7" fmla="*/ 6078450 h 6096000"/>
              <a:gd name="connsiteX0" fmla="*/ 4562795 w 5704117"/>
              <a:gd name="connsiteY0" fmla="*/ 0 h 6096000"/>
              <a:gd name="connsiteX1" fmla="*/ 4721192 w 5704117"/>
              <a:gd name="connsiteY1" fmla="*/ 133595 h 6096000"/>
              <a:gd name="connsiteX2" fmla="*/ 5467522 w 5704117"/>
              <a:gd name="connsiteY2" fmla="*/ 1054328 h 6096000"/>
              <a:gd name="connsiteX3" fmla="*/ 5538873 w 5704117"/>
              <a:gd name="connsiteY3" fmla="*/ 2897564 h 6096000"/>
              <a:gd name="connsiteX4" fmla="*/ 4442050 w 5704117"/>
              <a:gd name="connsiteY4" fmla="*/ 4732407 h 6096000"/>
              <a:gd name="connsiteX5" fmla="*/ 93046 w 5704117"/>
              <a:gd name="connsiteY5" fmla="*/ 6082857 h 6096000"/>
              <a:gd name="connsiteX6" fmla="*/ 0 w 5704117"/>
              <a:gd name="connsiteY6" fmla="*/ 6078450 h 6096000"/>
              <a:gd name="connsiteX7" fmla="*/ 91440 w 5704117"/>
              <a:gd name="connsiteY7" fmla="*/ 91440 h 6096000"/>
              <a:gd name="connsiteX0" fmla="*/ 4562795 w 5704117"/>
              <a:gd name="connsiteY0" fmla="*/ 0 h 6096000"/>
              <a:gd name="connsiteX1" fmla="*/ 4721192 w 5704117"/>
              <a:gd name="connsiteY1" fmla="*/ 133595 h 6096000"/>
              <a:gd name="connsiteX2" fmla="*/ 5467522 w 5704117"/>
              <a:gd name="connsiteY2" fmla="*/ 1054328 h 6096000"/>
              <a:gd name="connsiteX3" fmla="*/ 5538873 w 5704117"/>
              <a:gd name="connsiteY3" fmla="*/ 2897564 h 6096000"/>
              <a:gd name="connsiteX4" fmla="*/ 4442050 w 5704117"/>
              <a:gd name="connsiteY4" fmla="*/ 4732407 h 6096000"/>
              <a:gd name="connsiteX5" fmla="*/ 93046 w 5704117"/>
              <a:gd name="connsiteY5" fmla="*/ 6082857 h 6096000"/>
              <a:gd name="connsiteX6" fmla="*/ 0 w 5704117"/>
              <a:gd name="connsiteY6" fmla="*/ 6078450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4117" h="6096000">
                <a:moveTo>
                  <a:pt x="4562795" y="0"/>
                </a:moveTo>
                <a:lnTo>
                  <a:pt x="4721192" y="133595"/>
                </a:lnTo>
                <a:cubicBezTo>
                  <a:pt x="5067135" y="440105"/>
                  <a:pt x="5309779" y="747048"/>
                  <a:pt x="5467522" y="1054328"/>
                </a:cubicBezTo>
                <a:cubicBezTo>
                  <a:pt x="5782917" y="1668625"/>
                  <a:pt x="5758242" y="2283795"/>
                  <a:pt x="5538873" y="2897564"/>
                </a:cubicBezTo>
                <a:cubicBezTo>
                  <a:pt x="5319500" y="3511334"/>
                  <a:pt x="4905433" y="4123706"/>
                  <a:pt x="4442050" y="4732407"/>
                </a:cubicBezTo>
                <a:cubicBezTo>
                  <a:pt x="3499930" y="5970384"/>
                  <a:pt x="1925433" y="6153690"/>
                  <a:pt x="93046" y="6082857"/>
                </a:cubicBezTo>
                <a:lnTo>
                  <a:pt x="0" y="6078450"/>
                </a:lnTo>
              </a:path>
            </a:pathLst>
          </a:cu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Avenir Next LT Pro Ligh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93EC90-AA8F-40E2-8D5D-E621C75EA1A9}"/>
              </a:ext>
            </a:extLst>
          </p:cNvPr>
          <p:cNvSpPr txBox="1"/>
          <p:nvPr/>
        </p:nvSpPr>
        <p:spPr>
          <a:xfrm>
            <a:off x="10030786" y="6130752"/>
            <a:ext cx="183736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Greek</a:t>
            </a:r>
            <a:r>
              <a:rPr lang="tr-TR" sz="900" i="1" dirty="0"/>
              <a:t> Boston</a:t>
            </a:r>
            <a:endParaRPr lang="en-GB" sz="9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708D5E-F917-419C-ACA2-8E3EAA2F8927}"/>
              </a:ext>
            </a:extLst>
          </p:cNvPr>
          <p:cNvSpPr txBox="1"/>
          <p:nvPr/>
        </p:nvSpPr>
        <p:spPr>
          <a:xfrm>
            <a:off x="895551" y="2401669"/>
            <a:ext cx="3686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cap="all" dirty="0" err="1"/>
              <a:t>Titanomachy</a:t>
            </a:r>
            <a:endParaRPr lang="en-GB" sz="3600" b="1" cap="all" dirty="0"/>
          </a:p>
        </p:txBody>
      </p:sp>
    </p:spTree>
    <p:extLst>
      <p:ext uri="{BB962C8B-B14F-4D97-AF65-F5344CB8AC3E}">
        <p14:creationId xmlns:p14="http://schemas.microsoft.com/office/powerpoint/2010/main" val="2687199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7A0FBA-CC04-4256-A8EB-BB3C543E9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text, several&#10;&#10;Description automatically generated">
            <a:extLst>
              <a:ext uri="{FF2B5EF4-FFF2-40B4-BE49-F238E27FC236}">
                <a16:creationId xmlns:a16="http://schemas.microsoft.com/office/drawing/2014/main" id="{C1C3CFC3-5809-48CB-AD59-04FF66AB8F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2" r="18616" b="1"/>
          <a:stretch/>
        </p:blipFill>
        <p:spPr>
          <a:xfrm>
            <a:off x="6613174" y="10"/>
            <a:ext cx="5578824" cy="6028246"/>
          </a:xfrm>
          <a:custGeom>
            <a:avLst/>
            <a:gdLst/>
            <a:ahLst/>
            <a:cxnLst/>
            <a:rect l="l" t="t" r="r" b="b"/>
            <a:pathLst>
              <a:path w="5578824" h="6028256">
                <a:moveTo>
                  <a:pt x="1681218" y="0"/>
                </a:moveTo>
                <a:lnTo>
                  <a:pt x="5578824" y="0"/>
                </a:lnTo>
                <a:lnTo>
                  <a:pt x="5578824" y="5760161"/>
                </a:lnTo>
                <a:lnTo>
                  <a:pt x="5441231" y="5804042"/>
                </a:lnTo>
                <a:cubicBezTo>
                  <a:pt x="5079089" y="5907589"/>
                  <a:pt x="4674877" y="5944442"/>
                  <a:pt x="4253224" y="5980388"/>
                </a:cubicBezTo>
                <a:cubicBezTo>
                  <a:pt x="2813852" y="6102970"/>
                  <a:pt x="1551586" y="6071494"/>
                  <a:pt x="837278" y="4877588"/>
                </a:cubicBezTo>
                <a:cubicBezTo>
                  <a:pt x="529862" y="4363935"/>
                  <a:pt x="255162" y="3847185"/>
                  <a:pt x="109626" y="3329255"/>
                </a:cubicBezTo>
                <a:cubicBezTo>
                  <a:pt x="-35907" y="2811325"/>
                  <a:pt x="-52277" y="2292214"/>
                  <a:pt x="156962" y="1773839"/>
                </a:cubicBezTo>
                <a:cubicBezTo>
                  <a:pt x="296494" y="1428108"/>
                  <a:pt x="536161" y="1082881"/>
                  <a:pt x="904890" y="738354"/>
                </a:cubicBezTo>
                <a:cubicBezTo>
                  <a:pt x="1036690" y="615181"/>
                  <a:pt x="1169968" y="488910"/>
                  <a:pt x="1304592" y="360545"/>
                </a:cubicBezTo>
                <a:close/>
              </a:path>
            </a:pathLst>
          </a:cu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362A0EA-3E81-4464-94B8-70BE5870E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87883" y="0"/>
            <a:ext cx="5704117" cy="6096000"/>
          </a:xfrm>
          <a:custGeom>
            <a:avLst/>
            <a:gdLst>
              <a:gd name="connsiteX0" fmla="*/ 0 w 5704117"/>
              <a:gd name="connsiteY0" fmla="*/ 0 h 6096000"/>
              <a:gd name="connsiteX1" fmla="*/ 4562795 w 5704117"/>
              <a:gd name="connsiteY1" fmla="*/ 0 h 6096000"/>
              <a:gd name="connsiteX2" fmla="*/ 4721192 w 5704117"/>
              <a:gd name="connsiteY2" fmla="*/ 133595 h 6096000"/>
              <a:gd name="connsiteX3" fmla="*/ 5467522 w 5704117"/>
              <a:gd name="connsiteY3" fmla="*/ 1054328 h 6096000"/>
              <a:gd name="connsiteX4" fmla="*/ 5538873 w 5704117"/>
              <a:gd name="connsiteY4" fmla="*/ 2897564 h 6096000"/>
              <a:gd name="connsiteX5" fmla="*/ 4442050 w 5704117"/>
              <a:gd name="connsiteY5" fmla="*/ 4732407 h 6096000"/>
              <a:gd name="connsiteX6" fmla="*/ 93046 w 5704117"/>
              <a:gd name="connsiteY6" fmla="*/ 6082857 h 6096000"/>
              <a:gd name="connsiteX7" fmla="*/ 0 w 5704117"/>
              <a:gd name="connsiteY7" fmla="*/ 6078450 h 6096000"/>
              <a:gd name="connsiteX0" fmla="*/ 4562795 w 5704117"/>
              <a:gd name="connsiteY0" fmla="*/ 0 h 6096000"/>
              <a:gd name="connsiteX1" fmla="*/ 4721192 w 5704117"/>
              <a:gd name="connsiteY1" fmla="*/ 133595 h 6096000"/>
              <a:gd name="connsiteX2" fmla="*/ 5467522 w 5704117"/>
              <a:gd name="connsiteY2" fmla="*/ 1054328 h 6096000"/>
              <a:gd name="connsiteX3" fmla="*/ 5538873 w 5704117"/>
              <a:gd name="connsiteY3" fmla="*/ 2897564 h 6096000"/>
              <a:gd name="connsiteX4" fmla="*/ 4442050 w 5704117"/>
              <a:gd name="connsiteY4" fmla="*/ 4732407 h 6096000"/>
              <a:gd name="connsiteX5" fmla="*/ 93046 w 5704117"/>
              <a:gd name="connsiteY5" fmla="*/ 6082857 h 6096000"/>
              <a:gd name="connsiteX6" fmla="*/ 0 w 5704117"/>
              <a:gd name="connsiteY6" fmla="*/ 6078450 h 6096000"/>
              <a:gd name="connsiteX7" fmla="*/ 91440 w 5704117"/>
              <a:gd name="connsiteY7" fmla="*/ 91440 h 6096000"/>
              <a:gd name="connsiteX0" fmla="*/ 4562795 w 5704117"/>
              <a:gd name="connsiteY0" fmla="*/ 0 h 6096000"/>
              <a:gd name="connsiteX1" fmla="*/ 4721192 w 5704117"/>
              <a:gd name="connsiteY1" fmla="*/ 133595 h 6096000"/>
              <a:gd name="connsiteX2" fmla="*/ 5467522 w 5704117"/>
              <a:gd name="connsiteY2" fmla="*/ 1054328 h 6096000"/>
              <a:gd name="connsiteX3" fmla="*/ 5538873 w 5704117"/>
              <a:gd name="connsiteY3" fmla="*/ 2897564 h 6096000"/>
              <a:gd name="connsiteX4" fmla="*/ 4442050 w 5704117"/>
              <a:gd name="connsiteY4" fmla="*/ 4732407 h 6096000"/>
              <a:gd name="connsiteX5" fmla="*/ 93046 w 5704117"/>
              <a:gd name="connsiteY5" fmla="*/ 6082857 h 6096000"/>
              <a:gd name="connsiteX6" fmla="*/ 0 w 5704117"/>
              <a:gd name="connsiteY6" fmla="*/ 6078450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4117" h="6096000">
                <a:moveTo>
                  <a:pt x="4562795" y="0"/>
                </a:moveTo>
                <a:lnTo>
                  <a:pt x="4721192" y="133595"/>
                </a:lnTo>
                <a:cubicBezTo>
                  <a:pt x="5067135" y="440105"/>
                  <a:pt x="5309779" y="747048"/>
                  <a:pt x="5467522" y="1054328"/>
                </a:cubicBezTo>
                <a:cubicBezTo>
                  <a:pt x="5782917" y="1668625"/>
                  <a:pt x="5758242" y="2283795"/>
                  <a:pt x="5538873" y="2897564"/>
                </a:cubicBezTo>
                <a:cubicBezTo>
                  <a:pt x="5319500" y="3511334"/>
                  <a:pt x="4905433" y="4123706"/>
                  <a:pt x="4442050" y="4732407"/>
                </a:cubicBezTo>
                <a:cubicBezTo>
                  <a:pt x="3499930" y="5970384"/>
                  <a:pt x="1925433" y="6153690"/>
                  <a:pt x="93046" y="6082857"/>
                </a:cubicBezTo>
                <a:lnTo>
                  <a:pt x="0" y="6078450"/>
                </a:lnTo>
              </a:path>
            </a:pathLst>
          </a:cu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Avenir Next LT Pro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796EED-F049-4386-AE5F-950B9B1577DF}"/>
              </a:ext>
            </a:extLst>
          </p:cNvPr>
          <p:cNvSpPr txBox="1"/>
          <p:nvPr/>
        </p:nvSpPr>
        <p:spPr>
          <a:xfrm>
            <a:off x="10100833" y="6130752"/>
            <a:ext cx="165301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Wikipedia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2646355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lass&#10;&#10;Description automatically generated">
            <a:extLst>
              <a:ext uri="{FF2B5EF4-FFF2-40B4-BE49-F238E27FC236}">
                <a16:creationId xmlns:a16="http://schemas.microsoft.com/office/drawing/2014/main" id="{E22E1C48-D428-47F4-89B5-DADCA6831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288182"/>
            <a:ext cx="4995863" cy="62816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46DED6-DAED-43CB-B765-FEB0F5784103}"/>
              </a:ext>
            </a:extLst>
          </p:cNvPr>
          <p:cNvSpPr txBox="1"/>
          <p:nvPr/>
        </p:nvSpPr>
        <p:spPr>
          <a:xfrm>
            <a:off x="8039100" y="6338985"/>
            <a:ext cx="196720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en-GB" sz="900" i="1" dirty="0" err="1"/>
              <a:t>Dünya</a:t>
            </a:r>
            <a:r>
              <a:rPr lang="en-GB" sz="900" i="1" dirty="0"/>
              <a:t> </a:t>
            </a:r>
            <a:r>
              <a:rPr lang="en-GB" sz="900" i="1" dirty="0" err="1"/>
              <a:t>Mitolojisi</a:t>
            </a:r>
            <a:endParaRPr lang="en-GB" sz="900" i="1" dirty="0"/>
          </a:p>
        </p:txBody>
      </p:sp>
    </p:spTree>
    <p:extLst>
      <p:ext uri="{BB962C8B-B14F-4D97-AF65-F5344CB8AC3E}">
        <p14:creationId xmlns:p14="http://schemas.microsoft.com/office/powerpoint/2010/main" val="3153170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A18C9FB-EC4C-4DAE-8F7D-C6E5AF607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9843D2BB-80A9-4E5E-BD10-6DB7CE8BFB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8" b="3291"/>
          <a:stretch/>
        </p:blipFill>
        <p:spPr>
          <a:xfrm>
            <a:off x="20" y="10"/>
            <a:ext cx="12207220" cy="6857990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6C2F60D-36DC-4E6D-8544-3562BBABA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116827" y="1782827"/>
            <a:ext cx="4332910" cy="5817436"/>
          </a:xfrm>
          <a:custGeom>
            <a:avLst/>
            <a:gdLst>
              <a:gd name="connsiteX0" fmla="*/ 3175347 w 4332910"/>
              <a:gd name="connsiteY0" fmla="*/ 710 h 5817436"/>
              <a:gd name="connsiteX1" fmla="*/ 3972229 w 4332910"/>
              <a:gd name="connsiteY1" fmla="*/ 94304 h 5817436"/>
              <a:gd name="connsiteX2" fmla="*/ 4332910 w 4332910"/>
              <a:gd name="connsiteY2" fmla="*/ 180296 h 5817436"/>
              <a:gd name="connsiteX3" fmla="*/ 4332910 w 4332910"/>
              <a:gd name="connsiteY3" fmla="*/ 5817436 h 5817436"/>
              <a:gd name="connsiteX4" fmla="*/ 1006557 w 4332910"/>
              <a:gd name="connsiteY4" fmla="*/ 5817436 h 5817436"/>
              <a:gd name="connsiteX5" fmla="*/ 866510 w 4332910"/>
              <a:gd name="connsiteY5" fmla="*/ 5609583 h 5817436"/>
              <a:gd name="connsiteX6" fmla="*/ 351747 w 4332910"/>
              <a:gd name="connsiteY6" fmla="*/ 2263621 h 5817436"/>
              <a:gd name="connsiteX7" fmla="*/ 1381666 w 4332910"/>
              <a:gd name="connsiteY7" fmla="*/ 845238 h 5817436"/>
              <a:gd name="connsiteX8" fmla="*/ 2751595 w 4332910"/>
              <a:gd name="connsiteY8" fmla="*/ 47742 h 5817436"/>
              <a:gd name="connsiteX9" fmla="*/ 3175347 w 4332910"/>
              <a:gd name="connsiteY9" fmla="*/ 710 h 5817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32910" h="5817436">
                <a:moveTo>
                  <a:pt x="3175347" y="710"/>
                </a:moveTo>
                <a:cubicBezTo>
                  <a:pt x="3421493" y="-5064"/>
                  <a:pt x="3686120" y="24227"/>
                  <a:pt x="3972229" y="94304"/>
                </a:cubicBezTo>
                <a:lnTo>
                  <a:pt x="4332910" y="180296"/>
                </a:lnTo>
                <a:lnTo>
                  <a:pt x="4332910" y="5817436"/>
                </a:lnTo>
                <a:lnTo>
                  <a:pt x="1006557" y="5817436"/>
                </a:lnTo>
                <a:lnTo>
                  <a:pt x="866510" y="5609583"/>
                </a:lnTo>
                <a:cubicBezTo>
                  <a:pt x="140071" y="4515211"/>
                  <a:pt x="-376405" y="3480830"/>
                  <a:pt x="351747" y="2263621"/>
                </a:cubicBezTo>
                <a:cubicBezTo>
                  <a:pt x="664977" y="1739861"/>
                  <a:pt x="994988" y="1240809"/>
                  <a:pt x="1381666" y="845238"/>
                </a:cubicBezTo>
                <a:cubicBezTo>
                  <a:pt x="1768346" y="449669"/>
                  <a:pt x="2211693" y="157580"/>
                  <a:pt x="2751595" y="47742"/>
                </a:cubicBezTo>
                <a:cubicBezTo>
                  <a:pt x="2886624" y="20264"/>
                  <a:pt x="3027659" y="4175"/>
                  <a:pt x="3175347" y="710"/>
                </a:cubicBezTo>
                <a:close/>
              </a:path>
            </a:pathLst>
          </a:cu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CFFC7D5-8758-4C87-A839-9FF78F543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7117358">
            <a:off x="6005381" y="2073697"/>
            <a:ext cx="5867664" cy="5317986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  <a:gd name="connsiteX0" fmla="*/ 0 w 1085312"/>
              <a:gd name="connsiteY0" fmla="*/ 0 h 2441440"/>
              <a:gd name="connsiteX1" fmla="*/ 53089 w 1085312"/>
              <a:gd name="connsiteY1" fmla="*/ 4542 h 2441440"/>
              <a:gd name="connsiteX2" fmla="*/ 790077 w 1085312"/>
              <a:gd name="connsiteY2" fmla="*/ 872756 h 2441440"/>
              <a:gd name="connsiteX3" fmla="*/ 1085252 w 1085312"/>
              <a:gd name="connsiteY3" fmla="*/ 1943649 h 2441440"/>
              <a:gd name="connsiteX4" fmla="*/ 1064832 w 1085312"/>
              <a:gd name="connsiteY4" fmla="*/ 2198094 h 2441440"/>
              <a:gd name="connsiteX5" fmla="*/ 1043734 w 1085312"/>
              <a:gd name="connsiteY5" fmla="*/ 2315675 h 2441440"/>
              <a:gd name="connsiteX6" fmla="*/ 59456 w 1085312"/>
              <a:gd name="connsiteY6" fmla="*/ 2441440 h 2441440"/>
              <a:gd name="connsiteX0" fmla="*/ 0 w 1085312"/>
              <a:gd name="connsiteY0" fmla="*/ 0 h 2315675"/>
              <a:gd name="connsiteX1" fmla="*/ 53089 w 1085312"/>
              <a:gd name="connsiteY1" fmla="*/ 4542 h 2315675"/>
              <a:gd name="connsiteX2" fmla="*/ 790077 w 1085312"/>
              <a:gd name="connsiteY2" fmla="*/ 872756 h 2315675"/>
              <a:gd name="connsiteX3" fmla="*/ 1085252 w 1085312"/>
              <a:gd name="connsiteY3" fmla="*/ 1943649 h 2315675"/>
              <a:gd name="connsiteX4" fmla="*/ 1064832 w 1085312"/>
              <a:gd name="connsiteY4" fmla="*/ 2198094 h 2315675"/>
              <a:gd name="connsiteX5" fmla="*/ 1043734 w 1085312"/>
              <a:gd name="connsiteY5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5312" h="2315675">
                <a:moveTo>
                  <a:pt x="0" y="0"/>
                </a:move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</a:path>
            </a:pathLst>
          </a:cu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venir Next LT Pro Ligh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CF8B26-2CB0-4325-9294-55FE049ECF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24700" y="4108629"/>
            <a:ext cx="4305300" cy="1380335"/>
          </a:xfrm>
        </p:spPr>
        <p:txBody>
          <a:bodyPr>
            <a:normAutofit/>
          </a:bodyPr>
          <a:lstStyle/>
          <a:p>
            <a:pPr algn="l"/>
            <a:r>
              <a:rPr lang="en-GB" sz="3600" b="1" cap="all"/>
              <a:t>The twelve Olympians</a:t>
            </a:r>
            <a:endParaRPr lang="en-GB" sz="36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E6F35A-0432-4014-960E-F5A63FCCCF48}"/>
              </a:ext>
            </a:extLst>
          </p:cNvPr>
          <p:cNvSpPr txBox="1"/>
          <p:nvPr/>
        </p:nvSpPr>
        <p:spPr>
          <a:xfrm>
            <a:off x="10606290" y="63520"/>
            <a:ext cx="158569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tr-TR" sz="900" i="1" dirty="0" err="1"/>
              <a:t>Pinterest</a:t>
            </a:r>
            <a:endParaRPr lang="en-GB" sz="900" i="1" dirty="0"/>
          </a:p>
        </p:txBody>
      </p:sp>
    </p:spTree>
    <p:extLst>
      <p:ext uri="{BB962C8B-B14F-4D97-AF65-F5344CB8AC3E}">
        <p14:creationId xmlns:p14="http://schemas.microsoft.com/office/powerpoint/2010/main" val="2334753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2ECBE-B0DD-4F1D-A152-558A2FBAA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twelve Olympians made up a divine family: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56881-BEF1-484C-B166-402178375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ZEUS (JUPITER),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POSEIDON (NEPTUNE),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HADES, also called PLUTO;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HESTIA (VESTA),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HERA (JUNO),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ARES (MARS), 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ATHENA (MINERVA),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APOLLO,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APHRODITE (VENUS),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HERMES (MERCURY),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ARTEMIS (DIANA),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HEPHAESTUS (VULCAN)</a:t>
            </a:r>
          </a:p>
        </p:txBody>
      </p:sp>
    </p:spTree>
    <p:extLst>
      <p:ext uri="{BB962C8B-B14F-4D97-AF65-F5344CB8AC3E}">
        <p14:creationId xmlns:p14="http://schemas.microsoft.com/office/powerpoint/2010/main" val="3847411983"/>
      </p:ext>
    </p:extLst>
  </p:cSld>
  <p:clrMapOvr>
    <a:masterClrMapping/>
  </p:clrMapOvr>
</p:sld>
</file>

<file path=ppt/theme/theme1.xml><?xml version="1.0" encoding="utf-8"?>
<a:theme xmlns:a="http://schemas.openxmlformats.org/drawingml/2006/main" name="PebbleVTI">
  <a:themeElements>
    <a:clrScheme name="Blush 3">
      <a:dk1>
        <a:sysClr val="windowText" lastClr="000000"/>
      </a:dk1>
      <a:lt1>
        <a:sysClr val="window" lastClr="FFFFFF"/>
      </a:lt1>
      <a:dk2>
        <a:srgbClr val="B15E4E"/>
      </a:dk2>
      <a:lt2>
        <a:srgbClr val="FFFFFF"/>
      </a:lt2>
      <a:accent1>
        <a:srgbClr val="C5B096"/>
      </a:accent1>
      <a:accent2>
        <a:srgbClr val="ECA855"/>
      </a:accent2>
      <a:accent3>
        <a:srgbClr val="9BBFB0"/>
      </a:accent3>
      <a:accent4>
        <a:srgbClr val="A9AEA7"/>
      </a:accent4>
      <a:accent5>
        <a:srgbClr val="6A787C"/>
      </a:accent5>
      <a:accent6>
        <a:srgbClr val="3B4345"/>
      </a:accent6>
      <a:hlink>
        <a:srgbClr val="ECA855"/>
      </a:hlink>
      <a:folHlink>
        <a:srgbClr val="6A392F"/>
      </a:folHlink>
    </a:clrScheme>
    <a:fontScheme name="Custom 4">
      <a:majorFont>
        <a:latin typeface="Sitka Subheading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bbleVTI" id="{8B4DB91D-6BB4-4BA3-973A-733D3AF2680E}" vid="{9A19CF0D-2077-4BF4-BAA5-86934C336D5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221</Words>
  <Application>Microsoft Office PowerPoint</Application>
  <PresentationFormat>Geniş ekran</PresentationFormat>
  <Paragraphs>53</Paragraphs>
  <Slides>11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Avenir Next LT Pro</vt:lpstr>
      <vt:lpstr>Avenir Next LT Pro Light</vt:lpstr>
      <vt:lpstr>Calibri</vt:lpstr>
      <vt:lpstr>Sitka Subheading</vt:lpstr>
      <vt:lpstr>Times New Roman</vt:lpstr>
      <vt:lpstr>PebbleVTI</vt:lpstr>
      <vt:lpstr>TITANS &amp; OLYMPIAN GODS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The twelve Olympians</vt:lpstr>
      <vt:lpstr>The twelve Olympians made up a divine family:</vt:lpstr>
      <vt:lpstr>PowerPoint Sunusu</vt:lpstr>
      <vt:lpstr>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TITANS &amp; OLYMPIAN GODS</dc:title>
  <dc:creator>Author</dc:creator>
  <cp:lastModifiedBy>Author</cp:lastModifiedBy>
  <cp:revision>56</cp:revision>
  <dcterms:created xsi:type="dcterms:W3CDTF">2021-03-10T19:12:23Z</dcterms:created>
  <dcterms:modified xsi:type="dcterms:W3CDTF">2023-02-26T14:31:28Z</dcterms:modified>
</cp:coreProperties>
</file>