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3"/>
  </p:notesMasterIdLst>
  <p:sldIdLst>
    <p:sldId id="256" r:id="rId2"/>
    <p:sldId id="263" r:id="rId3"/>
    <p:sldId id="258" r:id="rId4"/>
    <p:sldId id="261" r:id="rId5"/>
    <p:sldId id="265" r:id="rId6"/>
    <p:sldId id="266" r:id="rId7"/>
    <p:sldId id="303" r:id="rId8"/>
    <p:sldId id="267" r:id="rId9"/>
    <p:sldId id="268" r:id="rId10"/>
    <p:sldId id="269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6536" autoAdjust="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EBA5C-11BE-4A45-99E9-27C35245FF76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D66D-1EF9-400A-B5E9-4F853F819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5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3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5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6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6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0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2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7D66D-1EF9-400A-B5E9-4F853F819E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39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7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9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2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Mountain reflected in lake">
            <a:extLst>
              <a:ext uri="{FF2B5EF4-FFF2-40B4-BE49-F238E27FC236}">
                <a16:creationId xmlns:a16="http://schemas.microsoft.com/office/drawing/2014/main" id="{F47BB936-46B7-48E4-9E01-0C3E45C1E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7" b="11064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E08E4-740E-4944-8944-895FA96E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r>
              <a:rPr lang="tr-TR" i="0" dirty="0"/>
              <a:t>Dr. Funda HAY KILIÇ</a:t>
            </a:r>
          </a:p>
          <a:p>
            <a:pPr algn="l"/>
            <a:r>
              <a:rPr lang="tr-TR" i="0" dirty="0"/>
              <a:t>fhay@ankara.edu.tr</a:t>
            </a:r>
            <a:endParaRPr lang="en-GB" i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297A-521B-4D41-B549-25FB9061A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r>
              <a:rPr lang="tr-TR" sz="4400" b="1"/>
              <a:t>TITANS &amp; OLYMPIAN GODS</a:t>
            </a: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260586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3AD36359-C2FB-4F15-8554-A24F95CDE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0"/>
            <a:ext cx="930859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3B04F-965F-449B-A812-746A07A43729}"/>
              </a:ext>
            </a:extLst>
          </p:cNvPr>
          <p:cNvSpPr txBox="1"/>
          <p:nvPr/>
        </p:nvSpPr>
        <p:spPr>
          <a:xfrm>
            <a:off x="8724639" y="6627168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book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Classical</a:t>
            </a:r>
            <a:r>
              <a:rPr lang="tr-TR" sz="900" i="1" dirty="0">
                <a:solidFill>
                  <a:schemeClr val="bg1"/>
                </a:solidFill>
              </a:rPr>
              <a:t> Mythology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1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584-3C85-4234-BE22-D0F73C29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BIBLIOGRAPHY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4CF6-BF1C-4628-B2FB-47953ED03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Hamilton, Edith. </a:t>
            </a:r>
            <a:r>
              <a:rPr lang="en-GB" i="1" dirty="0"/>
              <a:t>Mythology: Timeless Tales of Gods and Heroes</a:t>
            </a:r>
            <a:r>
              <a:rPr lang="en-GB" dirty="0"/>
              <a:t>. Little, Brown and Co., 1942.</a:t>
            </a:r>
            <a:endParaRPr lang="tr-TR" dirty="0"/>
          </a:p>
          <a:p>
            <a:r>
              <a:rPr lang="tr-TR" dirty="0" err="1"/>
              <a:t>Hansen</a:t>
            </a:r>
            <a:r>
              <a:rPr lang="tr-TR" dirty="0"/>
              <a:t>, William. </a:t>
            </a:r>
            <a:r>
              <a:rPr lang="tr-TR" i="1" dirty="0" err="1"/>
              <a:t>Handbook</a:t>
            </a:r>
            <a:r>
              <a:rPr lang="tr-TR" i="1" dirty="0"/>
              <a:t> of </a:t>
            </a:r>
            <a:r>
              <a:rPr lang="tr-TR" i="1" dirty="0" err="1"/>
              <a:t>Classical</a:t>
            </a:r>
            <a:r>
              <a:rPr lang="tr-TR" i="1" dirty="0"/>
              <a:t> Mythology</a:t>
            </a:r>
            <a:r>
              <a:rPr lang="tr-TR" dirty="0"/>
              <a:t>. ABC-CLIO, 2004.</a:t>
            </a:r>
            <a:endParaRPr lang="en-GB" dirty="0"/>
          </a:p>
          <a:p>
            <a:r>
              <a:rPr lang="en-GB" dirty="0"/>
              <a:t>Morford, Mark, P. O. and Robert J. </a:t>
            </a:r>
            <a:r>
              <a:rPr lang="en-GB" dirty="0" err="1"/>
              <a:t>Lenardon</a:t>
            </a:r>
            <a:r>
              <a:rPr lang="en-GB" dirty="0"/>
              <a:t>. </a:t>
            </a:r>
            <a:r>
              <a:rPr lang="en-GB" i="1" dirty="0"/>
              <a:t>Classical Mythology</a:t>
            </a:r>
            <a:r>
              <a:rPr lang="en-GB" dirty="0"/>
              <a:t>. Longman, 1985.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6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811E00-1179-463A-B5F5-2B4991725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A1F8D15-5D84-434C-9907-A0676E0F8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r="-2" b="12530"/>
          <a:stretch/>
        </p:blipFill>
        <p:spPr>
          <a:xfrm>
            <a:off x="-1" y="11"/>
            <a:ext cx="12191979" cy="685798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537892-72B1-4711-BF29-9D855D27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60B39E-73E4-40A5-A14B-886ACCE13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402049" y="-285591"/>
            <a:ext cx="1028642" cy="1599825"/>
          </a:xfrm>
          <a:custGeom>
            <a:avLst/>
            <a:gdLst>
              <a:gd name="connsiteX0" fmla="*/ 0 w 1028642"/>
              <a:gd name="connsiteY0" fmla="*/ 1070372 h 1070372"/>
              <a:gd name="connsiteX1" fmla="*/ 0 w 1028642"/>
              <a:gd name="connsiteY1" fmla="*/ 28809 h 1070372"/>
              <a:gd name="connsiteX2" fmla="*/ 59341 w 1028642"/>
              <a:gd name="connsiteY2" fmla="*/ 13949 h 1070372"/>
              <a:gd name="connsiteX3" fmla="*/ 198192 w 1028642"/>
              <a:gd name="connsiteY3" fmla="*/ 25 h 1070372"/>
              <a:gd name="connsiteX4" fmla="*/ 634260 w 1028642"/>
              <a:gd name="connsiteY4" fmla="*/ 109941 h 1070372"/>
              <a:gd name="connsiteX5" fmla="*/ 1022700 w 1028642"/>
              <a:gd name="connsiteY5" fmla="*/ 533149 h 1070372"/>
              <a:gd name="connsiteX6" fmla="*/ 759054 w 1028642"/>
              <a:gd name="connsiteY6" fmla="*/ 763009 h 1070372"/>
              <a:gd name="connsiteX7" fmla="*/ 422111 w 1028642"/>
              <a:gd name="connsiteY7" fmla="*/ 913469 h 1070372"/>
              <a:gd name="connsiteX8" fmla="*/ 48112 w 1028642"/>
              <a:gd name="connsiteY8" fmla="*/ 1060279 h 1070372"/>
              <a:gd name="connsiteX9" fmla="*/ 0 w 1028642"/>
              <a:gd name="connsiteY9" fmla="*/ 1070372 h 1070372"/>
              <a:gd name="connsiteX0" fmla="*/ 12700 w 1041342"/>
              <a:gd name="connsiteY0" fmla="*/ 1070372 h 1070372"/>
              <a:gd name="connsiteX1" fmla="*/ 0 w 1041342"/>
              <a:gd name="connsiteY1" fmla="*/ 800632 h 1070372"/>
              <a:gd name="connsiteX2" fmla="*/ 12700 w 1041342"/>
              <a:gd name="connsiteY2" fmla="*/ 28809 h 1070372"/>
              <a:gd name="connsiteX3" fmla="*/ 72041 w 1041342"/>
              <a:gd name="connsiteY3" fmla="*/ 13949 h 1070372"/>
              <a:gd name="connsiteX4" fmla="*/ 210892 w 1041342"/>
              <a:gd name="connsiteY4" fmla="*/ 25 h 1070372"/>
              <a:gd name="connsiteX5" fmla="*/ 646960 w 1041342"/>
              <a:gd name="connsiteY5" fmla="*/ 109941 h 1070372"/>
              <a:gd name="connsiteX6" fmla="*/ 1035400 w 1041342"/>
              <a:gd name="connsiteY6" fmla="*/ 533149 h 1070372"/>
              <a:gd name="connsiteX7" fmla="*/ 771754 w 1041342"/>
              <a:gd name="connsiteY7" fmla="*/ 763009 h 1070372"/>
              <a:gd name="connsiteX8" fmla="*/ 434811 w 1041342"/>
              <a:gd name="connsiteY8" fmla="*/ 913469 h 1070372"/>
              <a:gd name="connsiteX9" fmla="*/ 60812 w 1041342"/>
              <a:gd name="connsiteY9" fmla="*/ 1060279 h 1070372"/>
              <a:gd name="connsiteX10" fmla="*/ 12700 w 1041342"/>
              <a:gd name="connsiteY10" fmla="*/ 1070372 h 1070372"/>
              <a:gd name="connsiteX0" fmla="*/ 157 w 1028799"/>
              <a:gd name="connsiteY0" fmla="*/ 28809 h 1070372"/>
              <a:gd name="connsiteX1" fmla="*/ 59498 w 1028799"/>
              <a:gd name="connsiteY1" fmla="*/ 13949 h 1070372"/>
              <a:gd name="connsiteX2" fmla="*/ 198349 w 1028799"/>
              <a:gd name="connsiteY2" fmla="*/ 25 h 1070372"/>
              <a:gd name="connsiteX3" fmla="*/ 634417 w 1028799"/>
              <a:gd name="connsiteY3" fmla="*/ 109941 h 1070372"/>
              <a:gd name="connsiteX4" fmla="*/ 1022857 w 1028799"/>
              <a:gd name="connsiteY4" fmla="*/ 533149 h 1070372"/>
              <a:gd name="connsiteX5" fmla="*/ 759211 w 1028799"/>
              <a:gd name="connsiteY5" fmla="*/ 763009 h 1070372"/>
              <a:gd name="connsiteX6" fmla="*/ 422268 w 1028799"/>
              <a:gd name="connsiteY6" fmla="*/ 913469 h 1070372"/>
              <a:gd name="connsiteX7" fmla="*/ 48269 w 1028799"/>
              <a:gd name="connsiteY7" fmla="*/ 1060279 h 1070372"/>
              <a:gd name="connsiteX8" fmla="*/ 157 w 1028799"/>
              <a:gd name="connsiteY8" fmla="*/ 1070372 h 1070372"/>
              <a:gd name="connsiteX9" fmla="*/ 78897 w 1028799"/>
              <a:gd name="connsiteY9" fmla="*/ 892072 h 1070372"/>
              <a:gd name="connsiteX0" fmla="*/ 0 w 1028642"/>
              <a:gd name="connsiteY0" fmla="*/ 28809 h 1070372"/>
              <a:gd name="connsiteX1" fmla="*/ 59341 w 1028642"/>
              <a:gd name="connsiteY1" fmla="*/ 13949 h 1070372"/>
              <a:gd name="connsiteX2" fmla="*/ 198192 w 1028642"/>
              <a:gd name="connsiteY2" fmla="*/ 25 h 1070372"/>
              <a:gd name="connsiteX3" fmla="*/ 634260 w 1028642"/>
              <a:gd name="connsiteY3" fmla="*/ 109941 h 1070372"/>
              <a:gd name="connsiteX4" fmla="*/ 1022700 w 1028642"/>
              <a:gd name="connsiteY4" fmla="*/ 533149 h 1070372"/>
              <a:gd name="connsiteX5" fmla="*/ 759054 w 1028642"/>
              <a:gd name="connsiteY5" fmla="*/ 763009 h 1070372"/>
              <a:gd name="connsiteX6" fmla="*/ 422111 w 1028642"/>
              <a:gd name="connsiteY6" fmla="*/ 913469 h 1070372"/>
              <a:gd name="connsiteX7" fmla="*/ 48112 w 1028642"/>
              <a:gd name="connsiteY7" fmla="*/ 1060279 h 1070372"/>
              <a:gd name="connsiteX8" fmla="*/ 0 w 1028642"/>
              <a:gd name="connsiteY8" fmla="*/ 1070372 h 10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642" h="1070372">
                <a:moveTo>
                  <a:pt x="0" y="28809"/>
                </a:moveTo>
                <a:lnTo>
                  <a:pt x="59341" y="13949"/>
                </a:lnTo>
                <a:cubicBezTo>
                  <a:pt x="108160" y="4225"/>
                  <a:pt x="155782" y="-384"/>
                  <a:pt x="198192" y="25"/>
                </a:cubicBezTo>
                <a:cubicBezTo>
                  <a:pt x="348871" y="1551"/>
                  <a:pt x="500421" y="41223"/>
                  <a:pt x="634260" y="109941"/>
                </a:cubicBezTo>
                <a:cubicBezTo>
                  <a:pt x="779926" y="184763"/>
                  <a:pt x="1074035" y="329556"/>
                  <a:pt x="1022700" y="533149"/>
                </a:cubicBezTo>
                <a:cubicBezTo>
                  <a:pt x="988696" y="667915"/>
                  <a:pt x="871750" y="710748"/>
                  <a:pt x="759054" y="763009"/>
                </a:cubicBezTo>
                <a:cubicBezTo>
                  <a:pt x="648484" y="814288"/>
                  <a:pt x="533718" y="861753"/>
                  <a:pt x="422111" y="913469"/>
                </a:cubicBezTo>
                <a:cubicBezTo>
                  <a:pt x="300479" y="969872"/>
                  <a:pt x="177593" y="1024421"/>
                  <a:pt x="48112" y="1060279"/>
                </a:cubicBezTo>
                <a:lnTo>
                  <a:pt x="0" y="1070372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A9C992-00CB-4356-BAC0-DF5DAF722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3906" y="5913098"/>
            <a:ext cx="4228094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E5D03542-B73A-4437-A781-FDA37BA42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3921" y="5829359"/>
            <a:ext cx="5038078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E15F4-D24E-46C1-9D37-5B73A147BEEE}"/>
              </a:ext>
            </a:extLst>
          </p:cNvPr>
          <p:cNvSpPr txBox="1"/>
          <p:nvPr/>
        </p:nvSpPr>
        <p:spPr>
          <a:xfrm>
            <a:off x="9813465" y="6385549"/>
            <a:ext cx="1585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0310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3EA2D-7977-4C55-9CC9-9A9C20DF9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4" y="670561"/>
            <a:ext cx="2301242" cy="76199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>
                    <a:alpha val="70000"/>
                  </a:schemeClr>
                </a:solidFill>
              </a:rPr>
              <a:t>Titans: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2E3B-4F4D-42F9-9652-19F72C33B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3" y="1996439"/>
            <a:ext cx="4120893" cy="4191000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Okeanos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 (</a:t>
            </a:r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Oceanus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),</a:t>
            </a:r>
          </a:p>
          <a:p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Koios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 (</a:t>
            </a:r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Coeus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),</a:t>
            </a:r>
          </a:p>
          <a:p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Kreios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,</a:t>
            </a:r>
          </a:p>
          <a:p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Hyperion,</a:t>
            </a:r>
          </a:p>
          <a:p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Iapetos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 (Iapetus),</a:t>
            </a:r>
          </a:p>
          <a:p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Kronos (Cronus)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906B9-00C8-44B8-850B-FA75AAD52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8259" y="670561"/>
            <a:ext cx="2301242" cy="761999"/>
          </a:xfrm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chemeClr val="bg1">
                    <a:alpha val="70000"/>
                  </a:schemeClr>
                </a:solidFill>
              </a:rPr>
              <a:t>Titanides</a:t>
            </a:r>
            <a:r>
              <a:rPr lang="en-GB" sz="2800" dirty="0">
                <a:solidFill>
                  <a:schemeClr val="bg1">
                    <a:alpha val="70000"/>
                  </a:schemeClr>
                </a:solidFill>
              </a:rPr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FFC1B-F33A-4365-BB3F-9B5F58E0E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8259" y="1786887"/>
            <a:ext cx="4120893" cy="4495801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Tethys</a:t>
            </a:r>
          </a:p>
          <a:p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Themis,</a:t>
            </a:r>
          </a:p>
          <a:p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Mnemosynê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,</a:t>
            </a:r>
          </a:p>
          <a:p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Theia,</a:t>
            </a:r>
          </a:p>
          <a:p>
            <a:r>
              <a:rPr lang="en-GB" b="1" dirty="0" err="1">
                <a:solidFill>
                  <a:schemeClr val="bg1">
                    <a:alpha val="70000"/>
                  </a:schemeClr>
                </a:solidFill>
              </a:rPr>
              <a:t>Phoibê</a:t>
            </a:r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 (Phoebe),</a:t>
            </a:r>
          </a:p>
          <a:p>
            <a:r>
              <a:rPr lang="en-GB" b="1" dirty="0">
                <a:solidFill>
                  <a:schemeClr val="bg1">
                    <a:alpha val="70000"/>
                  </a:schemeClr>
                </a:solidFill>
              </a:rPr>
              <a:t>Rhea</a:t>
            </a:r>
          </a:p>
        </p:txBody>
      </p:sp>
      <p:pic>
        <p:nvPicPr>
          <p:cNvPr id="8" name="Picture 7" descr="A picture containing text, book, indoor&#10;&#10;Description automatically generated">
            <a:extLst>
              <a:ext uri="{FF2B5EF4-FFF2-40B4-BE49-F238E27FC236}">
                <a16:creationId xmlns:a16="http://schemas.microsoft.com/office/drawing/2014/main" id="{2C96F16D-EA37-4990-9248-8D47732F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84" y="274320"/>
            <a:ext cx="3429000" cy="428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BF822-6BFF-490E-AFE7-09966E68A92D}"/>
              </a:ext>
            </a:extLst>
          </p:cNvPr>
          <p:cNvSpPr txBox="1"/>
          <p:nvPr/>
        </p:nvSpPr>
        <p:spPr>
          <a:xfrm>
            <a:off x="10100369" y="4560570"/>
            <a:ext cx="20489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Greek</a:t>
            </a:r>
            <a:r>
              <a:rPr lang="tr-TR" sz="900" i="1" dirty="0"/>
              <a:t> </a:t>
            </a:r>
            <a:r>
              <a:rPr lang="tr-TR" sz="900" i="1" dirty="0" err="1"/>
              <a:t>Myth</a:t>
            </a:r>
            <a:r>
              <a:rPr lang="tr-TR" sz="900" i="1" dirty="0"/>
              <a:t> </a:t>
            </a:r>
            <a:r>
              <a:rPr lang="tr-TR" sz="900" i="1" dirty="0" err="1"/>
              <a:t>Wikia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67848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picture containing text, kylix, cup, tableware&#10;&#10;Description automatically generated">
            <a:extLst>
              <a:ext uri="{FF2B5EF4-FFF2-40B4-BE49-F238E27FC236}">
                <a16:creationId xmlns:a16="http://schemas.microsoft.com/office/drawing/2014/main" id="{54D7D124-4AC2-4BC6-8FD4-A913B11A3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4150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5551-A4BB-4BDD-AC83-3F7823C2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924" y="2314575"/>
            <a:ext cx="6087393" cy="1114425"/>
          </a:xfrm>
        </p:spPr>
        <p:txBody>
          <a:bodyPr>
            <a:normAutofit/>
          </a:bodyPr>
          <a:lstStyle/>
          <a:p>
            <a:r>
              <a:rPr lang="en-GB" sz="2400" dirty="0"/>
              <a:t>Eos</a:t>
            </a:r>
            <a:r>
              <a:rPr lang="tr-TR" sz="2400" dirty="0"/>
              <a:t> </a:t>
            </a:r>
            <a:r>
              <a:rPr lang="en-GB" sz="2400" dirty="0"/>
              <a:t>is goddess of the dawn.</a:t>
            </a:r>
            <a:endParaRPr lang="tr-T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871C5-1CF8-4613-9E7E-6B6F90C7CC8E}"/>
              </a:ext>
            </a:extLst>
          </p:cNvPr>
          <p:cNvSpPr txBox="1"/>
          <p:nvPr/>
        </p:nvSpPr>
        <p:spPr>
          <a:xfrm>
            <a:off x="3680983" y="6112848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5290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tue of 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D29308E3-7249-4FE9-9045-1C762214F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r="6390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3EC90-AA8F-40E2-8D5D-E621C75EA1A9}"/>
              </a:ext>
            </a:extLst>
          </p:cNvPr>
          <p:cNvSpPr txBox="1"/>
          <p:nvPr/>
        </p:nvSpPr>
        <p:spPr>
          <a:xfrm>
            <a:off x="10030786" y="6130752"/>
            <a:ext cx="1837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Greek</a:t>
            </a:r>
            <a:r>
              <a:rPr lang="tr-TR" sz="900" i="1" dirty="0"/>
              <a:t> Boston</a:t>
            </a:r>
            <a:endParaRPr lang="en-GB" sz="9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08D5E-F917-419C-ACA2-8E3EAA2F8927}"/>
              </a:ext>
            </a:extLst>
          </p:cNvPr>
          <p:cNvSpPr txBox="1"/>
          <p:nvPr/>
        </p:nvSpPr>
        <p:spPr>
          <a:xfrm>
            <a:off x="895551" y="2401669"/>
            <a:ext cx="368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cap="all" dirty="0" err="1"/>
              <a:t>Titanomachy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268719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C1C3CFC3-5809-48CB-AD59-04FF66AB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8616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96EED-F049-4386-AE5F-950B9B1577DF}"/>
              </a:ext>
            </a:extLst>
          </p:cNvPr>
          <p:cNvSpPr txBox="1"/>
          <p:nvPr/>
        </p:nvSpPr>
        <p:spPr>
          <a:xfrm>
            <a:off x="10100833" y="6130752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463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lass&#10;&#10;Description automatically generated">
            <a:extLst>
              <a:ext uri="{FF2B5EF4-FFF2-40B4-BE49-F238E27FC236}">
                <a16:creationId xmlns:a16="http://schemas.microsoft.com/office/drawing/2014/main" id="{E22E1C48-D428-47F4-89B5-DADCA683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88182"/>
            <a:ext cx="4995863" cy="62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6DED6-DAED-43CB-B765-FEB0F5784103}"/>
              </a:ext>
            </a:extLst>
          </p:cNvPr>
          <p:cNvSpPr txBox="1"/>
          <p:nvPr/>
        </p:nvSpPr>
        <p:spPr>
          <a:xfrm>
            <a:off x="8039100" y="6338985"/>
            <a:ext cx="1967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 err="1"/>
              <a:t>Dünya</a:t>
            </a:r>
            <a:r>
              <a:rPr lang="en-GB" sz="900" i="1" dirty="0"/>
              <a:t> </a:t>
            </a:r>
            <a:r>
              <a:rPr lang="en-GB" sz="900" i="1" dirty="0" err="1"/>
              <a:t>Mitolojisi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15317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843D2BB-80A9-4E5E-BD10-6DB7CE8BF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329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F8B26-2CB0-4325-9294-55FE049E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4700" y="4108629"/>
            <a:ext cx="4305300" cy="1380335"/>
          </a:xfrm>
        </p:spPr>
        <p:txBody>
          <a:bodyPr>
            <a:normAutofit/>
          </a:bodyPr>
          <a:lstStyle/>
          <a:p>
            <a:pPr algn="l"/>
            <a:r>
              <a:rPr lang="en-GB" sz="3600" b="1" cap="all"/>
              <a:t>The twelve Olympians</a:t>
            </a:r>
            <a:endParaRPr lang="en-GB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6F35A-0432-4014-960E-F5A63FCCCF48}"/>
              </a:ext>
            </a:extLst>
          </p:cNvPr>
          <p:cNvSpPr txBox="1"/>
          <p:nvPr/>
        </p:nvSpPr>
        <p:spPr>
          <a:xfrm>
            <a:off x="10606290" y="63520"/>
            <a:ext cx="1585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233475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ECBE-B0DD-4F1D-A152-558A2FBA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twelve Olympians made up a divine family: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6881-BEF1-484C-B166-402178375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ZEUS (JUPITER),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POSEIDON (NEPTUNE),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HADES, also called PLUTO;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HESTIA (VESTA),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HERA (JUNO),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ARES (MARS), 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ATHENA (MINERVA),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APOLLO,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APHRODITE (VENUS),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HERMES (MERCURY),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ARTEMIS (DIANA),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HEPHAESTUS (VULCAN)</a:t>
            </a:r>
          </a:p>
        </p:txBody>
      </p:sp>
    </p:spTree>
    <p:extLst>
      <p:ext uri="{BB962C8B-B14F-4D97-AF65-F5344CB8AC3E}">
        <p14:creationId xmlns:p14="http://schemas.microsoft.com/office/powerpoint/2010/main" val="384741198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221</Words>
  <Application>Microsoft Office PowerPoint</Application>
  <PresentationFormat>Geniş ekran</PresentationFormat>
  <Paragraphs>53</Paragraphs>
  <Slides>11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Sitka Subheading</vt:lpstr>
      <vt:lpstr>Times New Roman</vt:lpstr>
      <vt:lpstr>PebbleVTI</vt:lpstr>
      <vt:lpstr>TITANS &amp; OLYMPIAN GODS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 twelve Olympians</vt:lpstr>
      <vt:lpstr>The twelve Olympians made up a divine family:</vt:lpstr>
      <vt:lpstr>PowerPoint Sunusu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TITANS &amp; OLYMPIAN GODS</dc:title>
  <dc:creator>Author</dc:creator>
  <cp:lastModifiedBy>Author</cp:lastModifiedBy>
  <cp:revision>56</cp:revision>
  <dcterms:created xsi:type="dcterms:W3CDTF">2021-03-10T19:12:23Z</dcterms:created>
  <dcterms:modified xsi:type="dcterms:W3CDTF">2023-02-26T14:31:28Z</dcterms:modified>
</cp:coreProperties>
</file>