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Hindi Okuma Parçası-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सोमवार १६ जनवरी ;  नई दिल्ली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pic>
        <p:nvPicPr>
          <p:cNvPr id="1026" name="Picture 2" descr="indian rains ile ilgili görsel sonucu">
            <a:extLst>
              <a:ext uri="{FF2B5EF4-FFF2-40B4-BE49-F238E27FC236}">
                <a16:creationId xmlns:a16="http://schemas.microsoft.com/office/drawing/2014/main" id="{1DB745D6-2970-4BEC-9C10-0647DD5124D1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132856"/>
            <a:ext cx="5943600" cy="33432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सोमवार १६ जनवरी ;  नई दिल्ली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 सब ठीक है | शर्मा जी अच्छे आदमी हैं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पर काफी सख्त हैं | हम १४ छात्र हैं| दूसरे छात्र ज़्यादातर अँग्रेज़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जर्मन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या अमरीकन हैं |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दो जापानी लड़कियाँ भी हैं | दोनों बहुत दुबली-पतली हैं !  दिल्ली सुन्दर है लेकिन हवा साफ नहीं है – बहुत गंदी है | प्रदूषण बहुत खराब है | पर आज मौसम ठीक है | वहाँ मौसम कैसा है ? 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सोमवार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१६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जनवरी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;  </a:t>
            </a:r>
            <a:r>
              <a:rPr lang="hi-IN" sz="3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दिल्ली</a:t>
            </a:r>
            <a:endParaRPr lang="tr-TR" sz="3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ठीक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है | 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 जी अच्छे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आदमी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हैं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पर काफी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सख्त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हैं |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हम १४ छात्र हैं| 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दूसरे छात्र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ज़्यादातर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अँग्रेज़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जर्मन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या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अमरीकन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हैं |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दो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जापानी 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लड़कियाँ भी हैं | 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दोनों बहुत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दुबली-पतली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हैं !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दिल्ली सुन्दर है लेकिन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हवा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साफ नहीं है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– बहुत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गंदी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है |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प्रदूषण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बहुत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खराब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है | 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पर आज </a:t>
            </a:r>
            <a:r>
              <a:rPr lang="hi-IN" sz="32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मौसम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ठीक है | 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वहाँ मौसम कैसा है ?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1354</TotalTime>
  <Words>281</Words>
  <Application>Microsoft Office PowerPoint</Application>
  <PresentationFormat>Ekran Gösterisi (4:3)</PresentationFormat>
  <Paragraphs>39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Nirmala UI</vt:lpstr>
      <vt:lpstr>Wingdings</vt:lpstr>
      <vt:lpstr>Wingdings 2</vt:lpstr>
      <vt:lpstr>Oriel</vt:lpstr>
      <vt:lpstr>                  HİN 124 Hintçe Dinleme ve Konuşma  3. Hafta   Hindi Okuma Parçası- सोमवार १६ जनवरी ;  नई दिल्ली        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146</cp:revision>
  <dcterms:created xsi:type="dcterms:W3CDTF">2014-11-21T09:52:05Z</dcterms:created>
  <dcterms:modified xsi:type="dcterms:W3CDTF">2020-03-26T19:06:35Z</dcterms:modified>
</cp:coreProperties>
</file>