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71" r:id="rId5"/>
    <p:sldId id="270" r:id="rId6"/>
    <p:sldId id="269" r:id="rId7"/>
    <p:sldId id="268" r:id="rId8"/>
    <p:sldId id="267" r:id="rId9"/>
    <p:sldId id="266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4" autoAdjust="0"/>
    <p:restoredTop sz="94660"/>
  </p:normalViewPr>
  <p:slideViewPr>
    <p:cSldViewPr>
      <p:cViewPr varScale="1">
        <p:scale>
          <a:sx n="108" d="100"/>
          <a:sy n="108" d="100"/>
        </p:scale>
        <p:origin x="1734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92688" cy="5112568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Hindi Okuma Parçası- </a:t>
            </a:r>
            <a:r>
              <a:rPr lang="hi-IN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सोमवार १६ जनवरी ;  नई दिल्ली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pic>
        <p:nvPicPr>
          <p:cNvPr id="1026" name="Picture 2" descr="indian rains ile ilgili görsel sonucu">
            <a:extLst>
              <a:ext uri="{FF2B5EF4-FFF2-40B4-BE49-F238E27FC236}">
                <a16:creationId xmlns:a16="http://schemas.microsoft.com/office/drawing/2014/main" id="{1DB745D6-2970-4BEC-9C10-0647DD5124D1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132856"/>
            <a:ext cx="5943600" cy="33432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274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सोमवार १६ जनवरी ;  नई दिल्ली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यहाँ सब ठीक है | शर्मा जी अच्छे आदमी हैं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पर काफी सख्त हैं | हम १४ छात्र हैं| दूसरे छात्र ज़्यादातर अँग्रेज़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जर्मन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या अमरीकन हैं |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1794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</a:pP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दो जापानी लड़कियाँ भी हैं | दोनों बहुत दुबली-पतली हैं !  दिल्ली सुन्दर है लेकिन हवा साफ नहीं है – बहुत गंदी है | प्रदूषण बहुत खराब है | पर आज मौसम ठीक है | वहाँ मौसम कैसा है ? </a:t>
            </a:r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9965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सोमवार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hi-IN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१६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जनवरी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;  </a:t>
            </a:r>
            <a:r>
              <a:rPr lang="hi-IN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नई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hi-IN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दिल्ली</a:t>
            </a:r>
            <a:endParaRPr lang="tr-TR" sz="3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87735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यहाँ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सब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ठीक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है | 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शर्मा जी अच्छे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आदमी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हैं</a:t>
            </a:r>
            <a:r>
              <a:rPr lang="tr-TR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पर काफी </a:t>
            </a:r>
            <a:r>
              <a:rPr lang="hi-IN" sz="32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सख्त</a:t>
            </a: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हैं |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0923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हम १४ छात्र हैं| </a:t>
            </a: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दूसरे छात्र </a:t>
            </a:r>
            <a:r>
              <a:rPr lang="hi-IN" sz="32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ज़्यादातर</a:t>
            </a: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अँग्रेज़</a:t>
            </a:r>
            <a:r>
              <a:rPr lang="tr-TR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जर्मन</a:t>
            </a:r>
            <a:r>
              <a:rPr lang="tr-TR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या </a:t>
            </a:r>
            <a:r>
              <a:rPr lang="hi-IN" sz="32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अमरीकन</a:t>
            </a: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हैं |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4807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दो </a:t>
            </a:r>
            <a:r>
              <a:rPr lang="hi-IN" sz="32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जापानी </a:t>
            </a: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लड़कियाँ भी हैं | </a:t>
            </a: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दोनों बहुत </a:t>
            </a:r>
            <a:r>
              <a:rPr lang="hi-IN" sz="32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दुबली-पतली</a:t>
            </a: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हैं !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908166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दिल्ली सुन्दर है लेकिन </a:t>
            </a:r>
            <a:r>
              <a:rPr lang="hi-IN" sz="32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हवा</a:t>
            </a: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साफ नहीं है</a:t>
            </a: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– बहुत </a:t>
            </a:r>
            <a:r>
              <a:rPr lang="hi-IN" sz="32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गंदी</a:t>
            </a: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है |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70446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hi-IN" sz="32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प्रदूषण</a:t>
            </a: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बहुत </a:t>
            </a:r>
            <a:r>
              <a:rPr lang="hi-IN" sz="32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खराब</a:t>
            </a: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है | </a:t>
            </a: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पर आज </a:t>
            </a:r>
            <a:r>
              <a:rPr lang="hi-IN" sz="32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मौसम</a:t>
            </a: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ठीक है | </a:t>
            </a:r>
            <a:endParaRPr lang="tr-TR" sz="32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hi-IN" sz="32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वहाँ मौसम कैसा है ?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289566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1354</TotalTime>
  <Words>281</Words>
  <Application>Microsoft Office PowerPoint</Application>
  <PresentationFormat>Ekran Gösterisi (4:3)</PresentationFormat>
  <Paragraphs>39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Calibri</vt:lpstr>
      <vt:lpstr>Century Schoolbook</vt:lpstr>
      <vt:lpstr>Comic Sans MS</vt:lpstr>
      <vt:lpstr>Nirmala UI</vt:lpstr>
      <vt:lpstr>Wingdings</vt:lpstr>
      <vt:lpstr>Wingdings 2</vt:lpstr>
      <vt:lpstr>Oriel</vt:lpstr>
      <vt:lpstr>                  HİN 124 Hintçe Dinleme ve Konuşma  3. Hafta   Hindi Okuma Parçası- सोमवार १६ जनवरी ;  नई दिल्ली        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146</cp:revision>
  <dcterms:created xsi:type="dcterms:W3CDTF">2014-11-21T09:52:05Z</dcterms:created>
  <dcterms:modified xsi:type="dcterms:W3CDTF">2020-03-26T19:06:35Z</dcterms:modified>
</cp:coreProperties>
</file>