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0442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22734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221252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246184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906412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27762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14FD8B-C29F-41FE-A09D-B1F2E1DD3AB9}" type="datetimeFigureOut">
              <a:rPr lang="tr-TR" smtClean="0"/>
              <a:t>16.03.2020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212577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14FD8B-C29F-41FE-A09D-B1F2E1DD3AB9}" type="datetimeFigureOut">
              <a:rPr lang="tr-TR" smtClean="0"/>
              <a:t>16.03.2020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980651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14FD8B-C29F-41FE-A09D-B1F2E1DD3AB9}" type="datetimeFigureOut">
              <a:rPr lang="tr-TR" smtClean="0"/>
              <a:t>16.03.2020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312953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71228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97521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4FD8B-C29F-41FE-A09D-B1F2E1DD3AB9}" type="datetimeFigureOut">
              <a:rPr lang="tr-TR" smtClean="0"/>
              <a:t>16.03.2020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D90AB-B0C8-4B0D-8911-501A7D2BB6F4}" type="slidenum">
              <a:rPr lang="tr-TR" smtClean="0"/>
              <a:t>‹#›</a:t>
            </a:fld>
            <a:endParaRPr lang="tr-TR"/>
          </a:p>
        </p:txBody>
      </p:sp>
    </p:spTree>
    <p:extLst>
      <p:ext uri="{BB962C8B-B14F-4D97-AF65-F5344CB8AC3E}">
        <p14:creationId xmlns:p14="http://schemas.microsoft.com/office/powerpoint/2010/main" val="3850838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SOSYAL HİZMETTE KAYIT TUTMA STANDARTLARI (AYRINTIYA İNME)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783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Standard 6: </a:t>
            </a:r>
          </a:p>
          <a:p>
            <a:r>
              <a:rPr lang="tr-TR" dirty="0" smtClean="0"/>
              <a:t>Sosyal Hizmet Uzmanları teknoloji kullanımı ve belgeleme ile ilgili en iyi pratik kurallara aşinadır. Mevcut geçerli teknolojik ilerleme şartlarının içinde, Sosyal Hizmet Uzmanları herhangi bir elektronik iletişim yoluyla başka yerlere gönderilen bilginin gizliliğini sağlamak ve sürdürmek için önlemler alır. </a:t>
            </a:r>
            <a:endParaRPr lang="tr-TR" dirty="0"/>
          </a:p>
        </p:txBody>
      </p:sp>
    </p:spTree>
    <p:extLst>
      <p:ext uri="{BB962C8B-B14F-4D97-AF65-F5344CB8AC3E}">
        <p14:creationId xmlns:p14="http://schemas.microsoft.com/office/powerpoint/2010/main" val="1346591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3880" y="755823"/>
            <a:ext cx="10515600" cy="1325563"/>
          </a:xfrm>
        </p:spPr>
        <p:txBody>
          <a:bodyPr>
            <a:noAutofit/>
          </a:bodyPr>
          <a:lstStyle/>
          <a:p>
            <a:r>
              <a:rPr lang="tr-TR" sz="3200" dirty="0" smtClean="0"/>
              <a:t>Sosyal Hizmet Pratiğinde NLASW Teknoloji kullanımları standartlarında (2012) belirtildiği üzere dikkate alınması gereken bazı hususlar aşağıda ki gibidir. </a:t>
            </a:r>
            <a:br>
              <a:rPr lang="tr-TR" sz="3200" dirty="0" smtClean="0"/>
            </a:br>
            <a:endParaRPr lang="tr-TR" sz="3200"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smtClean="0"/>
          </a:p>
          <a:p>
            <a:pPr marL="0" indent="0">
              <a:buNone/>
            </a:pPr>
            <a:r>
              <a:rPr lang="tr-TR" dirty="0" smtClean="0"/>
              <a:t>• Klinik ya da </a:t>
            </a:r>
            <a:r>
              <a:rPr lang="tr-TR" dirty="0" err="1" smtClean="0"/>
              <a:t>tedavisel</a:t>
            </a:r>
            <a:r>
              <a:rPr lang="tr-TR" dirty="0" smtClean="0"/>
              <a:t> önem taşıyan danışana ait e-mail ve telefon mesajları klinik dosya içeriği olarak tutulmalıdır </a:t>
            </a:r>
          </a:p>
          <a:p>
            <a:pPr marL="0" indent="0">
              <a:buNone/>
            </a:pPr>
            <a:r>
              <a:rPr lang="tr-TR" dirty="0" smtClean="0"/>
              <a:t>• Elektronik iletişim yöntemleri pratikte kullanıldığında Sosyal Hizmet uzmanlarının elektronik iletişim yöntemlerine dair onay alınan belgeleri de dosya içeriği olarak tutması gereklidir.</a:t>
            </a:r>
          </a:p>
          <a:p>
            <a:pPr marL="0" indent="0">
              <a:buNone/>
            </a:pPr>
            <a:endParaRPr lang="tr-TR" dirty="0"/>
          </a:p>
          <a:p>
            <a:pPr>
              <a:buFont typeface="Wingdings" panose="05000000000000000000" pitchFamily="2" charset="2"/>
              <a:buChar char="§"/>
            </a:pPr>
            <a:r>
              <a:rPr lang="tr-TR" dirty="0" smtClean="0"/>
              <a:t>Sosyal Hizmet Uzmanları, müracaatçıları ile e-mail, mesaj yöntemleri ile görüşürken, danışanları ile görüşülen konuların elektronik ortamda görüşülmesi hususunun uygunluğu, örgütsel ilkeler, mesleki ahlak kuralları ve uygulama prensipleri anlamında karşılıklı diyalog halinde olmalıdır. Bu bilgiler danışanın dosyasında </a:t>
            </a:r>
            <a:r>
              <a:rPr lang="tr-TR" dirty="0" err="1" smtClean="0"/>
              <a:t>açıkca</a:t>
            </a:r>
            <a:r>
              <a:rPr lang="tr-TR" dirty="0" smtClean="0"/>
              <a:t> belirtilmelidir. </a:t>
            </a:r>
          </a:p>
          <a:p>
            <a:pPr marL="0" indent="0">
              <a:buNone/>
            </a:pPr>
            <a:endParaRPr lang="tr-TR" dirty="0"/>
          </a:p>
        </p:txBody>
      </p:sp>
    </p:spTree>
    <p:extLst>
      <p:ext uri="{BB962C8B-B14F-4D97-AF65-F5344CB8AC3E}">
        <p14:creationId xmlns:p14="http://schemas.microsoft.com/office/powerpoint/2010/main" val="200870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Standart 7: Sosyal hizmet uzmanları sosyal hizmet belgelerinin doldurulması ve mesleki eğitimin sürdürülmesi ile uğraşan en iyi uygulama rehberlerine benzemektedirler. </a:t>
            </a:r>
            <a:r>
              <a:rPr lang="tr-TR" dirty="0" err="1" smtClean="0"/>
              <a:t>Reamer</a:t>
            </a:r>
            <a:r>
              <a:rPr lang="tr-TR" dirty="0" smtClean="0"/>
              <a:t> (2005) sosyal hizmet uzmanlarının programlarını bütünlüğünü korumak için sürekli kayıt tutma çalışmasını güçlendirmeye çalışması gerektiğini vurgulamıştır. Sosyal hizmet uzmanları benzer standartları olan ve sosyal hizmet uygulama ve belgelerini en iyi şekilde yönetmeye rehberlik etmekle sorumludur</a:t>
            </a:r>
            <a:endParaRPr lang="tr-TR" dirty="0"/>
          </a:p>
        </p:txBody>
      </p:sp>
    </p:spTree>
    <p:extLst>
      <p:ext uri="{BB962C8B-B14F-4D97-AF65-F5344CB8AC3E}">
        <p14:creationId xmlns:p14="http://schemas.microsoft.com/office/powerpoint/2010/main" val="365723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Standart 8: Toplum kalkınması süreçleri, proje planlama, politika geliştirme ve araştırmaya ilişkin belgeleme sosyal hizmet mesleğinin değer, etik ve felsefesini temel almaktadır ve Kanada Sosyal Hizmet Uzmanları Birliğinin (CASW) Mesleki Ahlak Kurallarına (2005) ve Etik Uygulama Yönergesine bağlılığı yansıtmaktadır</a:t>
            </a:r>
            <a:endParaRPr lang="tr-TR"/>
          </a:p>
        </p:txBody>
      </p:sp>
    </p:spTree>
    <p:extLst>
      <p:ext uri="{BB962C8B-B14F-4D97-AF65-F5344CB8AC3E}">
        <p14:creationId xmlns:p14="http://schemas.microsoft.com/office/powerpoint/2010/main" val="1470900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Standart 1: Sosyal hizmet uygulamasında ki belgeleme işlemlerinde değerler, etik ve sosyal hizmet mesleğinin prensipleri temeldir. </a:t>
            </a:r>
            <a:endParaRPr lang="tr-TR" sz="3200" dirty="0"/>
          </a:p>
        </p:txBody>
      </p:sp>
    </p:spTree>
    <p:extLst>
      <p:ext uri="{BB962C8B-B14F-4D97-AF65-F5344CB8AC3E}">
        <p14:creationId xmlns:p14="http://schemas.microsoft.com/office/powerpoint/2010/main" val="226692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2712" y="839585"/>
            <a:ext cx="10431087" cy="5337378"/>
          </a:xfrm>
        </p:spPr>
        <p:txBody>
          <a:bodyPr>
            <a:normAutofit lnSpcReduction="10000"/>
          </a:bodyPr>
          <a:lstStyle/>
          <a:p>
            <a:pPr marL="0" indent="0">
              <a:buNone/>
            </a:pPr>
            <a:r>
              <a:rPr lang="tr-TR" dirty="0" smtClean="0"/>
              <a:t>Kanada Sosyal Hizmet Uzmanları Birliği Etik Kuralları (2005), profesyonel sosyal hizmet uygulaması için gerekli değerleri ve prensipleri belirlemiştir.  </a:t>
            </a:r>
          </a:p>
          <a:p>
            <a:pPr marL="0" indent="0">
              <a:buNone/>
            </a:pPr>
            <a:endParaRPr lang="tr-TR" dirty="0" smtClean="0"/>
          </a:p>
          <a:p>
            <a:pPr marL="0" indent="0">
              <a:buNone/>
            </a:pPr>
            <a:r>
              <a:rPr lang="tr-TR" dirty="0" smtClean="0"/>
              <a:t>Bu değerler aşağıdaki şekilde belirlenmiştir: </a:t>
            </a:r>
          </a:p>
          <a:p>
            <a:r>
              <a:rPr lang="tr-TR" dirty="0" smtClean="0"/>
              <a:t>1. Kişilik değerlerinde ve insan doğasına saygılı olmak, </a:t>
            </a:r>
          </a:p>
          <a:p>
            <a:r>
              <a:rPr lang="tr-TR" dirty="0" smtClean="0"/>
              <a:t>2. Sosyal adalet arayışı, </a:t>
            </a:r>
          </a:p>
          <a:p>
            <a:r>
              <a:rPr lang="tr-TR" dirty="0" smtClean="0"/>
              <a:t>3. İnsanlığa hizmet etmek, </a:t>
            </a:r>
          </a:p>
          <a:p>
            <a:r>
              <a:rPr lang="tr-TR" dirty="0" smtClean="0"/>
              <a:t>4. Profesyonel uygulamaya uyum sağlamak, </a:t>
            </a:r>
          </a:p>
          <a:p>
            <a:r>
              <a:rPr lang="tr-TR" dirty="0" smtClean="0"/>
              <a:t>5. Profesyonel müdahalenin mahremiyeti, </a:t>
            </a:r>
          </a:p>
          <a:p>
            <a:r>
              <a:rPr lang="tr-TR" dirty="0" smtClean="0"/>
              <a:t>6. Profesyonel uygulamada yeterlilik. </a:t>
            </a:r>
          </a:p>
          <a:p>
            <a:r>
              <a:rPr lang="tr-TR" dirty="0" smtClean="0"/>
              <a:t> </a:t>
            </a:r>
            <a:endParaRPr lang="tr-TR" dirty="0"/>
          </a:p>
        </p:txBody>
      </p:sp>
    </p:spTree>
    <p:extLst>
      <p:ext uri="{BB962C8B-B14F-4D97-AF65-F5344CB8AC3E}">
        <p14:creationId xmlns:p14="http://schemas.microsoft.com/office/powerpoint/2010/main" val="197185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t>Standart 2: Sosyal hizmet uzmanları sosyal hizmet müdahalesine ait belgelemelerde devamlılık göstermelidirler</a:t>
            </a:r>
            <a:endParaRPr lang="tr-TR" sz="3600" dirty="0"/>
          </a:p>
        </p:txBody>
      </p:sp>
    </p:spTree>
    <p:extLst>
      <p:ext uri="{BB962C8B-B14F-4D97-AF65-F5344CB8AC3E}">
        <p14:creationId xmlns:p14="http://schemas.microsoft.com/office/powerpoint/2010/main" val="211168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t>Standart 3: Sosyal hizmet uzmanları kayıtları garanti altına alarak sosyal hizmet müdahalelerini değerlendirmeyi, izlemeyi kolaylaştırarak düzenlemelidir.  </a:t>
            </a:r>
          </a:p>
          <a:p>
            <a:pPr marL="0" indent="0">
              <a:buNone/>
            </a:pPr>
            <a:endParaRPr lang="tr-TR" sz="3600" dirty="0"/>
          </a:p>
        </p:txBody>
      </p:sp>
    </p:spTree>
    <p:extLst>
      <p:ext uri="{BB962C8B-B14F-4D97-AF65-F5344CB8AC3E}">
        <p14:creationId xmlns:p14="http://schemas.microsoft.com/office/powerpoint/2010/main" val="39907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Kayıtlar, minimum düzeyde aşağıda belirtilenleri içermelidir: </a:t>
            </a:r>
            <a:endParaRPr lang="tr-TR" dirty="0"/>
          </a:p>
        </p:txBody>
      </p:sp>
      <p:sp>
        <p:nvSpPr>
          <p:cNvPr id="3" name="İçerik Yer Tutucusu 2"/>
          <p:cNvSpPr>
            <a:spLocks noGrp="1"/>
          </p:cNvSpPr>
          <p:nvPr>
            <p:ph idx="1"/>
          </p:nvPr>
        </p:nvSpPr>
        <p:spPr/>
        <p:txBody>
          <a:bodyPr>
            <a:normAutofit lnSpcReduction="10000"/>
          </a:bodyPr>
          <a:lstStyle/>
          <a:p>
            <a:r>
              <a:rPr lang="tr-TR" dirty="0" smtClean="0"/>
              <a:t> Müracaatçının adı ve iletişim bilgisi </a:t>
            </a:r>
          </a:p>
          <a:p>
            <a:r>
              <a:rPr lang="tr-TR" dirty="0" smtClean="0"/>
              <a:t>• Sorunu ve talep edilen profesyonel hizmetin tanımını sunma </a:t>
            </a:r>
          </a:p>
          <a:p>
            <a:r>
              <a:rPr lang="tr-TR" dirty="0" smtClean="0"/>
              <a:t>• Müracaatçının onayının alındığı bilgisi </a:t>
            </a:r>
          </a:p>
          <a:p>
            <a:r>
              <a:rPr lang="tr-TR" dirty="0" smtClean="0"/>
              <a:t>• İlgili belgelerin nüshası (sevkler, dava dosyaları vb.) </a:t>
            </a:r>
          </a:p>
          <a:p>
            <a:r>
              <a:rPr lang="tr-TR" dirty="0" smtClean="0"/>
              <a:t>• Profesyonel değerlendirme, hedefler, müdahaleler ve sonuçlar </a:t>
            </a:r>
          </a:p>
          <a:p>
            <a:r>
              <a:rPr lang="tr-TR" dirty="0" smtClean="0"/>
              <a:t>• İlerleme durumuna dair notlar </a:t>
            </a:r>
          </a:p>
          <a:p>
            <a:r>
              <a:rPr lang="tr-TR" dirty="0" smtClean="0"/>
              <a:t>• Diğer meslek uzmanları ile temas ve ek sözleşme </a:t>
            </a:r>
          </a:p>
          <a:p>
            <a:r>
              <a:rPr lang="tr-TR" dirty="0" smtClean="0"/>
              <a:t>• Profesyonel ilişkinin ne zaman ve niçin sonlandığına dair net ifade </a:t>
            </a:r>
          </a:p>
          <a:p>
            <a:r>
              <a:rPr lang="tr-TR" dirty="0" smtClean="0"/>
              <a:t>• Hizmet akdi ücreti (özel muayenehanede çalışanlar için</a:t>
            </a:r>
            <a:endParaRPr lang="tr-TR" dirty="0"/>
          </a:p>
        </p:txBody>
      </p:sp>
    </p:spTree>
    <p:extLst>
      <p:ext uri="{BB962C8B-B14F-4D97-AF65-F5344CB8AC3E}">
        <p14:creationId xmlns:p14="http://schemas.microsoft.com/office/powerpoint/2010/main" val="2198622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Standart 4: Sosyal hizmet belgeleri açık bir değerlendirme, müdahale stratejisi ve sonlandırma planı içermelidir. </a:t>
            </a:r>
            <a:endParaRPr lang="tr-TR" sz="3200" dirty="0"/>
          </a:p>
        </p:txBody>
      </p:sp>
    </p:spTree>
    <p:extLst>
      <p:ext uri="{BB962C8B-B14F-4D97-AF65-F5344CB8AC3E}">
        <p14:creationId xmlns:p14="http://schemas.microsoft.com/office/powerpoint/2010/main" val="623614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Standart 5: Sosyal hizmet uzmanları müracaatçılarının gizliliğini korur ve müracaatçıların sosyal hizmet ilişkisine başlamadan ve ilişki süresince çalışma belgelerinin gizliliği konusunda bilinçli olmalarından emin olur. </a:t>
            </a:r>
          </a:p>
          <a:p>
            <a:endParaRPr lang="tr-TR" dirty="0"/>
          </a:p>
          <a:p>
            <a:r>
              <a:rPr lang="tr-TR" dirty="0" smtClean="0"/>
              <a:t> Etik Kodlar CASW (2005)’e göre sosyal hizmet uzmanının müracaatçıların kayıtlarının mantıklı bir şekilde güvenli bir yerde muhafaza edilmesiyle ilgili önlem alması önemlidir. Kayıtlara ulaşma yetkisi olmayanların onları görmesi uygun değildir</a:t>
            </a:r>
            <a:endParaRPr lang="tr-TR" dirty="0"/>
          </a:p>
        </p:txBody>
      </p:sp>
    </p:spTree>
    <p:extLst>
      <p:ext uri="{BB962C8B-B14F-4D97-AF65-F5344CB8AC3E}">
        <p14:creationId xmlns:p14="http://schemas.microsoft.com/office/powerpoint/2010/main" val="1641925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Müracaatçıların kayıtlarına erişim izni vermenin faydaları </a:t>
            </a:r>
            <a:br>
              <a:rPr lang="tr-TR" dirty="0" smtClean="0"/>
            </a:br>
            <a:endParaRPr lang="tr-TR" dirty="0"/>
          </a:p>
        </p:txBody>
      </p:sp>
      <p:sp>
        <p:nvSpPr>
          <p:cNvPr id="3" name="İçerik Yer Tutucusu 2"/>
          <p:cNvSpPr>
            <a:spLocks noGrp="1"/>
          </p:cNvSpPr>
          <p:nvPr>
            <p:ph idx="1"/>
          </p:nvPr>
        </p:nvSpPr>
        <p:spPr/>
        <p:txBody>
          <a:bodyPr/>
          <a:lstStyle/>
          <a:p>
            <a:endParaRPr lang="tr-TR" dirty="0"/>
          </a:p>
          <a:p>
            <a:r>
              <a:rPr lang="tr-TR" dirty="0" smtClean="0"/>
              <a:t>a) müracaatçılara kayıtta bulunan yanlışlıkları düzeltmek için bir fırsat </a:t>
            </a:r>
          </a:p>
          <a:p>
            <a:endParaRPr lang="tr-TR" dirty="0"/>
          </a:p>
          <a:p>
            <a:r>
              <a:rPr lang="tr-TR" dirty="0" smtClean="0"/>
              <a:t>b) Müracaatçı değişikliğin mümkün olduğunu görebilir ve </a:t>
            </a:r>
          </a:p>
          <a:p>
            <a:endParaRPr lang="tr-TR" dirty="0"/>
          </a:p>
          <a:p>
            <a:r>
              <a:rPr lang="tr-TR" dirty="0" smtClean="0"/>
              <a:t>c) Hizmetlere güven artışını sağlamayı içerir. </a:t>
            </a:r>
            <a:endParaRPr lang="tr-TR" dirty="0"/>
          </a:p>
        </p:txBody>
      </p:sp>
    </p:spTree>
    <p:extLst>
      <p:ext uri="{BB962C8B-B14F-4D97-AF65-F5344CB8AC3E}">
        <p14:creationId xmlns:p14="http://schemas.microsoft.com/office/powerpoint/2010/main" val="40636721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584</Words>
  <Application>Microsoft Office PowerPoint</Application>
  <PresentationFormat>Geniş ekran</PresentationFormat>
  <Paragraphs>45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SOSYAL HİZMETTE KAYIT TUTMA STANDARTLARI (AYRINTIYA İNME) </vt:lpstr>
      <vt:lpstr>PowerPoint Sunusu</vt:lpstr>
      <vt:lpstr>PowerPoint Sunusu</vt:lpstr>
      <vt:lpstr>PowerPoint Sunusu</vt:lpstr>
      <vt:lpstr>PowerPoint Sunusu</vt:lpstr>
      <vt:lpstr>Kayıtlar, minimum düzeyde aşağıda belirtilenleri içermelidir: </vt:lpstr>
      <vt:lpstr>PowerPoint Sunusu</vt:lpstr>
      <vt:lpstr>PowerPoint Sunusu</vt:lpstr>
      <vt:lpstr>Müracaatçıların kayıtlarına erişim izni vermenin faydaları  </vt:lpstr>
      <vt:lpstr>PowerPoint Sunusu</vt:lpstr>
      <vt:lpstr>Sosyal Hizmet Pratiğinde NLASW Teknoloji kullanımları standartlarında (2012) belirtildiği üzere dikkate alınması gereken bazı hususlar aşağıda ki gibidir.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HİZMETTE KAYIT TUTMA STANDARTLARI (AYRINTIYA İNME)</dc:title>
  <dc:creator>elif gokceaeslan</dc:creator>
  <cp:lastModifiedBy>elif gokceaeslan</cp:lastModifiedBy>
  <cp:revision>3</cp:revision>
  <dcterms:created xsi:type="dcterms:W3CDTF">2020-03-04T09:25:06Z</dcterms:created>
  <dcterms:modified xsi:type="dcterms:W3CDTF">2020-03-16T12:05:00Z</dcterms:modified>
</cp:coreProperties>
</file>