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0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Alüvyal</a:t>
            </a:r>
            <a:r>
              <a:rPr lang="en-US" dirty="0"/>
              <a:t> </a:t>
            </a:r>
            <a:r>
              <a:rPr lang="en-US" dirty="0" err="1"/>
              <a:t>alanlarda</a:t>
            </a:r>
            <a:r>
              <a:rPr lang="en-US" dirty="0"/>
              <a:t> </a:t>
            </a:r>
            <a:r>
              <a:rPr lang="en-US" dirty="0" err="1"/>
              <a:t>jeoarkeoloji</a:t>
            </a:r>
            <a:r>
              <a:rPr lang="en-US" dirty="0"/>
              <a:t> </a:t>
            </a:r>
            <a:r>
              <a:rPr lang="en-US" dirty="0" err="1"/>
              <a:t>çalışmaları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11. hafta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25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7142"/>
            <a:ext cx="4213905" cy="619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8326"/>
            <a:ext cx="4557371" cy="667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9069"/>
            <a:ext cx="4680520" cy="67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2019\Dicle\Şekiller\şekiller\DıclelokasyonDarAlan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28"/>
            <a:ext cx="9144000" cy="6447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729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2019\Dicle\Şekiller\Asalat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583"/>
            <a:ext cx="9144000" cy="5304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170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2019\Dicle\Şekiller\hakemiuse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583"/>
            <a:ext cx="9144000" cy="5304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034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2019\Dicle\Şekiller\şekiller\greabdurrahman 2 tü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534"/>
            <a:ext cx="9144000" cy="5298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103230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</Words>
  <Application>Microsoft Office PowerPoint</Application>
  <PresentationFormat>Ekran Gösterisi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Alüvyal alanlarda jeoarkeoloji çalışmaları</vt:lpstr>
      <vt:lpstr>Slayt 2</vt:lpstr>
      <vt:lpstr>Slayt 3</vt:lpstr>
      <vt:lpstr>Slayt 4</vt:lpstr>
      <vt:lpstr>Slayt 5</vt:lpstr>
      <vt:lpstr>Slayt 6</vt:lpstr>
      <vt:lpstr>Slayt 7</vt:lpstr>
      <vt:lpstr>Slayt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Alüvyal alanlarda jeoarkeoloji çalışmaları</dc:title>
  <dc:creator>Kullanıcı</dc:creator>
  <cp:lastModifiedBy>-</cp:lastModifiedBy>
  <cp:revision>3</cp:revision>
  <dcterms:created xsi:type="dcterms:W3CDTF">2020-01-31T21:13:00Z</dcterms:created>
  <dcterms:modified xsi:type="dcterms:W3CDTF">2020-02-05T09:08:48Z</dcterms:modified>
</cp:coreProperties>
</file>