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16" r:id="rId3"/>
    <p:sldId id="738" r:id="rId4"/>
    <p:sldId id="318" r:id="rId5"/>
    <p:sldId id="764" r:id="rId6"/>
    <p:sldId id="759" r:id="rId7"/>
    <p:sldId id="7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2B65AE-5D19-4928-AE14-C7B1E32F0ED7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BEBACD38-20E8-4919-BC38-BD9D5358EF48}">
      <dgm:prSet phldrT="[Text]"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r>
            <a:rPr lang="tr-TR" dirty="0"/>
            <a:t>Düşünmek</a:t>
          </a:r>
        </a:p>
      </dgm:t>
    </dgm:pt>
    <dgm:pt modelId="{47575DFB-3932-4222-9B48-825AF2D2C56D}" type="parTrans" cxnId="{47A990A0-EAFB-4AA1-A162-8396032C274A}">
      <dgm:prSet/>
      <dgm:spPr/>
      <dgm:t>
        <a:bodyPr/>
        <a:lstStyle/>
        <a:p>
          <a:endParaRPr lang="tr-TR"/>
        </a:p>
      </dgm:t>
    </dgm:pt>
    <dgm:pt modelId="{2C4571E0-396C-48AC-AF14-43B618D2C10B}" type="sibTrans" cxnId="{47A990A0-EAFB-4AA1-A162-8396032C274A}">
      <dgm:prSet/>
      <dgm:spPr/>
      <dgm:t>
        <a:bodyPr/>
        <a:lstStyle/>
        <a:p>
          <a:endParaRPr lang="tr-TR"/>
        </a:p>
      </dgm:t>
    </dgm:pt>
    <dgm:pt modelId="{32C72177-90F7-4F4F-AB9A-B5AE030B3815}">
      <dgm:prSet phldrT="[Text]"/>
      <dgm:spPr>
        <a:solidFill>
          <a:schemeClr val="tx2">
            <a:lumMod val="75000"/>
            <a:lumOff val="25000"/>
            <a:alpha val="50000"/>
          </a:schemeClr>
        </a:solidFill>
      </dgm:spPr>
      <dgm:t>
        <a:bodyPr/>
        <a:lstStyle/>
        <a:p>
          <a:r>
            <a:rPr lang="tr-TR" dirty="0"/>
            <a:t>Dinlemek</a:t>
          </a:r>
        </a:p>
      </dgm:t>
    </dgm:pt>
    <dgm:pt modelId="{1CA46B0B-95DC-4213-8723-C91B4117CFC3}" type="parTrans" cxnId="{0DA3AB87-9338-4E88-8FAA-A37811C363F8}">
      <dgm:prSet/>
      <dgm:spPr/>
      <dgm:t>
        <a:bodyPr/>
        <a:lstStyle/>
        <a:p>
          <a:endParaRPr lang="tr-TR"/>
        </a:p>
      </dgm:t>
    </dgm:pt>
    <dgm:pt modelId="{9FDCE3F8-0632-41F4-8271-ACA114A39F4D}" type="sibTrans" cxnId="{0DA3AB87-9338-4E88-8FAA-A37811C363F8}">
      <dgm:prSet/>
      <dgm:spPr/>
      <dgm:t>
        <a:bodyPr/>
        <a:lstStyle/>
        <a:p>
          <a:endParaRPr lang="tr-TR"/>
        </a:p>
      </dgm:t>
    </dgm:pt>
    <dgm:pt modelId="{0176B0B4-42A0-4045-BD63-D99B66446AF7}">
      <dgm:prSet phldrT="[Text]"/>
      <dgm:spPr>
        <a:solidFill>
          <a:schemeClr val="tx2">
            <a:lumMod val="25000"/>
            <a:lumOff val="75000"/>
            <a:alpha val="50000"/>
          </a:schemeClr>
        </a:solidFill>
      </dgm:spPr>
      <dgm:t>
        <a:bodyPr/>
        <a:lstStyle/>
        <a:p>
          <a:r>
            <a:rPr lang="tr-TR" dirty="0"/>
            <a:t>Sözsüz Mesajlar</a:t>
          </a:r>
        </a:p>
      </dgm:t>
    </dgm:pt>
    <dgm:pt modelId="{FC0C1F9B-6245-4E11-BC05-46AB82BB97CD}" type="parTrans" cxnId="{07886407-2BCF-4AB3-837B-AD4848C558F7}">
      <dgm:prSet/>
      <dgm:spPr/>
      <dgm:t>
        <a:bodyPr/>
        <a:lstStyle/>
        <a:p>
          <a:endParaRPr lang="tr-TR"/>
        </a:p>
      </dgm:t>
    </dgm:pt>
    <dgm:pt modelId="{E5E3FAE1-FFD8-4385-93A1-FD8A6840DD72}" type="sibTrans" cxnId="{07886407-2BCF-4AB3-837B-AD4848C558F7}">
      <dgm:prSet/>
      <dgm:spPr/>
      <dgm:t>
        <a:bodyPr/>
        <a:lstStyle/>
        <a:p>
          <a:endParaRPr lang="tr-TR"/>
        </a:p>
      </dgm:t>
    </dgm:pt>
    <dgm:pt modelId="{9C630F19-1002-4E7B-9888-4F80F08C4B18}">
      <dgm:prSet phldrT="[Text]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tr-TR" dirty="0"/>
            <a:t>Konuşmak</a:t>
          </a:r>
        </a:p>
      </dgm:t>
    </dgm:pt>
    <dgm:pt modelId="{BA05543A-EB8A-4F32-825D-F7D8C8413F8B}" type="parTrans" cxnId="{7EF852E6-11D1-4A58-9C06-15D5B017DE03}">
      <dgm:prSet/>
      <dgm:spPr/>
      <dgm:t>
        <a:bodyPr/>
        <a:lstStyle/>
        <a:p>
          <a:endParaRPr lang="tr-TR"/>
        </a:p>
      </dgm:t>
    </dgm:pt>
    <dgm:pt modelId="{D441AEB9-B30C-42A8-B425-6005BCBD6557}" type="sibTrans" cxnId="{7EF852E6-11D1-4A58-9C06-15D5B017DE03}">
      <dgm:prSet/>
      <dgm:spPr/>
      <dgm:t>
        <a:bodyPr/>
        <a:lstStyle/>
        <a:p>
          <a:endParaRPr lang="tr-TR"/>
        </a:p>
      </dgm:t>
    </dgm:pt>
    <dgm:pt modelId="{2F24A58C-9D86-47C1-BB33-5E47B0C534C4}" type="pres">
      <dgm:prSet presAssocID="{D92B65AE-5D19-4928-AE14-C7B1E32F0ED7}" presName="compositeShape" presStyleCnt="0">
        <dgm:presLayoutVars>
          <dgm:chMax val="7"/>
          <dgm:dir/>
          <dgm:resizeHandles val="exact"/>
        </dgm:presLayoutVars>
      </dgm:prSet>
      <dgm:spPr/>
    </dgm:pt>
    <dgm:pt modelId="{75FCABFF-1588-41B1-8B0E-909A9F7B5C43}" type="pres">
      <dgm:prSet presAssocID="{BEBACD38-20E8-4919-BC38-BD9D5358EF48}" presName="circ1" presStyleLbl="vennNode1" presStyleIdx="0" presStyleCnt="4"/>
      <dgm:spPr/>
    </dgm:pt>
    <dgm:pt modelId="{5596CDA7-C367-46EF-8C3F-A1548D766537}" type="pres">
      <dgm:prSet presAssocID="{BEBACD38-20E8-4919-BC38-BD9D5358EF4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087DDE-1B78-42B7-BEC0-DB8F18CEC8DF}" type="pres">
      <dgm:prSet presAssocID="{32C72177-90F7-4F4F-AB9A-B5AE030B3815}" presName="circ2" presStyleLbl="vennNode1" presStyleIdx="1" presStyleCnt="4"/>
      <dgm:spPr/>
    </dgm:pt>
    <dgm:pt modelId="{6CCB282F-EB2D-4385-96E5-9BD96EA6DDFF}" type="pres">
      <dgm:prSet presAssocID="{32C72177-90F7-4F4F-AB9A-B5AE030B381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D4F583A-940F-4AE7-B73F-BDE26E23668B}" type="pres">
      <dgm:prSet presAssocID="{9C630F19-1002-4E7B-9888-4F80F08C4B18}" presName="circ3" presStyleLbl="vennNode1" presStyleIdx="2" presStyleCnt="4"/>
      <dgm:spPr/>
    </dgm:pt>
    <dgm:pt modelId="{E5496AAB-E760-4853-AE09-E43636510F7A}" type="pres">
      <dgm:prSet presAssocID="{9C630F19-1002-4E7B-9888-4F80F08C4B1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497B8A0-519B-4450-8785-E2B3BF162705}" type="pres">
      <dgm:prSet presAssocID="{0176B0B4-42A0-4045-BD63-D99B66446AF7}" presName="circ4" presStyleLbl="vennNode1" presStyleIdx="3" presStyleCnt="4"/>
      <dgm:spPr/>
    </dgm:pt>
    <dgm:pt modelId="{560C59DA-74D6-4E9D-8990-16D12DE06F80}" type="pres">
      <dgm:prSet presAssocID="{0176B0B4-42A0-4045-BD63-D99B66446AF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7886407-2BCF-4AB3-837B-AD4848C558F7}" srcId="{D92B65AE-5D19-4928-AE14-C7B1E32F0ED7}" destId="{0176B0B4-42A0-4045-BD63-D99B66446AF7}" srcOrd="3" destOrd="0" parTransId="{FC0C1F9B-6245-4E11-BC05-46AB82BB97CD}" sibTransId="{E5E3FAE1-FFD8-4385-93A1-FD8A6840DD72}"/>
    <dgm:cxn modelId="{3B3B3218-D2F1-4501-9612-6BD45FB5CB3D}" type="presOf" srcId="{BEBACD38-20E8-4919-BC38-BD9D5358EF48}" destId="{75FCABFF-1588-41B1-8B0E-909A9F7B5C43}" srcOrd="1" destOrd="0" presId="urn:microsoft.com/office/officeart/2005/8/layout/venn1"/>
    <dgm:cxn modelId="{D9E86F22-3A2C-43FF-9A24-F3FE58E3CB86}" type="presOf" srcId="{D92B65AE-5D19-4928-AE14-C7B1E32F0ED7}" destId="{2F24A58C-9D86-47C1-BB33-5E47B0C534C4}" srcOrd="0" destOrd="0" presId="urn:microsoft.com/office/officeart/2005/8/layout/venn1"/>
    <dgm:cxn modelId="{55AF2329-5985-4543-A5F6-8586FC94C821}" type="presOf" srcId="{32C72177-90F7-4F4F-AB9A-B5AE030B3815}" destId="{6CCB282F-EB2D-4385-96E5-9BD96EA6DDFF}" srcOrd="0" destOrd="0" presId="urn:microsoft.com/office/officeart/2005/8/layout/venn1"/>
    <dgm:cxn modelId="{4CAD853C-100D-40A6-BF7F-2CCF449D847D}" type="presOf" srcId="{0176B0B4-42A0-4045-BD63-D99B66446AF7}" destId="{560C59DA-74D6-4E9D-8990-16D12DE06F80}" srcOrd="0" destOrd="0" presId="urn:microsoft.com/office/officeart/2005/8/layout/venn1"/>
    <dgm:cxn modelId="{7196036E-185D-409B-923C-A36944770376}" type="presOf" srcId="{BEBACD38-20E8-4919-BC38-BD9D5358EF48}" destId="{5596CDA7-C367-46EF-8C3F-A1548D766537}" srcOrd="0" destOrd="0" presId="urn:microsoft.com/office/officeart/2005/8/layout/venn1"/>
    <dgm:cxn modelId="{D27EB24F-2058-40D0-8E86-012F9AF10E95}" type="presOf" srcId="{9C630F19-1002-4E7B-9888-4F80F08C4B18}" destId="{AD4F583A-940F-4AE7-B73F-BDE26E23668B}" srcOrd="1" destOrd="0" presId="urn:microsoft.com/office/officeart/2005/8/layout/venn1"/>
    <dgm:cxn modelId="{5916E074-FEF2-4856-9832-7D35D0D6DC97}" type="presOf" srcId="{0176B0B4-42A0-4045-BD63-D99B66446AF7}" destId="{B497B8A0-519B-4450-8785-E2B3BF162705}" srcOrd="1" destOrd="0" presId="urn:microsoft.com/office/officeart/2005/8/layout/venn1"/>
    <dgm:cxn modelId="{0DA3AB87-9338-4E88-8FAA-A37811C363F8}" srcId="{D92B65AE-5D19-4928-AE14-C7B1E32F0ED7}" destId="{32C72177-90F7-4F4F-AB9A-B5AE030B3815}" srcOrd="1" destOrd="0" parTransId="{1CA46B0B-95DC-4213-8723-C91B4117CFC3}" sibTransId="{9FDCE3F8-0632-41F4-8271-ACA114A39F4D}"/>
    <dgm:cxn modelId="{47A990A0-EAFB-4AA1-A162-8396032C274A}" srcId="{D92B65AE-5D19-4928-AE14-C7B1E32F0ED7}" destId="{BEBACD38-20E8-4919-BC38-BD9D5358EF48}" srcOrd="0" destOrd="0" parTransId="{47575DFB-3932-4222-9B48-825AF2D2C56D}" sibTransId="{2C4571E0-396C-48AC-AF14-43B618D2C10B}"/>
    <dgm:cxn modelId="{254EBAC4-5E12-4641-A72E-F8776F4ED060}" type="presOf" srcId="{32C72177-90F7-4F4F-AB9A-B5AE030B3815}" destId="{DB087DDE-1B78-42B7-BEC0-DB8F18CEC8DF}" srcOrd="1" destOrd="0" presId="urn:microsoft.com/office/officeart/2005/8/layout/venn1"/>
    <dgm:cxn modelId="{7EF852E6-11D1-4A58-9C06-15D5B017DE03}" srcId="{D92B65AE-5D19-4928-AE14-C7B1E32F0ED7}" destId="{9C630F19-1002-4E7B-9888-4F80F08C4B18}" srcOrd="2" destOrd="0" parTransId="{BA05543A-EB8A-4F32-825D-F7D8C8413F8B}" sibTransId="{D441AEB9-B30C-42A8-B425-6005BCBD6557}"/>
    <dgm:cxn modelId="{F5BE72ED-1006-4459-9D24-DB99D1C127C5}" type="presOf" srcId="{9C630F19-1002-4E7B-9888-4F80F08C4B18}" destId="{E5496AAB-E760-4853-AE09-E43636510F7A}" srcOrd="0" destOrd="0" presId="urn:microsoft.com/office/officeart/2005/8/layout/venn1"/>
    <dgm:cxn modelId="{F6652CEF-C3E5-440B-8611-763FA8637A37}" type="presParOf" srcId="{2F24A58C-9D86-47C1-BB33-5E47B0C534C4}" destId="{75FCABFF-1588-41B1-8B0E-909A9F7B5C43}" srcOrd="0" destOrd="0" presId="urn:microsoft.com/office/officeart/2005/8/layout/venn1"/>
    <dgm:cxn modelId="{DE6D3EA8-E02A-49C8-89DA-FE932C46A5A1}" type="presParOf" srcId="{2F24A58C-9D86-47C1-BB33-5E47B0C534C4}" destId="{5596CDA7-C367-46EF-8C3F-A1548D766537}" srcOrd="1" destOrd="0" presId="urn:microsoft.com/office/officeart/2005/8/layout/venn1"/>
    <dgm:cxn modelId="{ED824EF2-2FCA-47D2-BE50-85B6C2A4442B}" type="presParOf" srcId="{2F24A58C-9D86-47C1-BB33-5E47B0C534C4}" destId="{DB087DDE-1B78-42B7-BEC0-DB8F18CEC8DF}" srcOrd="2" destOrd="0" presId="urn:microsoft.com/office/officeart/2005/8/layout/venn1"/>
    <dgm:cxn modelId="{91136462-0E66-4F41-92F5-7783018BD7C3}" type="presParOf" srcId="{2F24A58C-9D86-47C1-BB33-5E47B0C534C4}" destId="{6CCB282F-EB2D-4385-96E5-9BD96EA6DDFF}" srcOrd="3" destOrd="0" presId="urn:microsoft.com/office/officeart/2005/8/layout/venn1"/>
    <dgm:cxn modelId="{B0961BAC-B358-468C-9328-01618067E5C0}" type="presParOf" srcId="{2F24A58C-9D86-47C1-BB33-5E47B0C534C4}" destId="{AD4F583A-940F-4AE7-B73F-BDE26E23668B}" srcOrd="4" destOrd="0" presId="urn:microsoft.com/office/officeart/2005/8/layout/venn1"/>
    <dgm:cxn modelId="{D6718DEB-6DAF-473C-9FBA-2B85DDB7E072}" type="presParOf" srcId="{2F24A58C-9D86-47C1-BB33-5E47B0C534C4}" destId="{E5496AAB-E760-4853-AE09-E43636510F7A}" srcOrd="5" destOrd="0" presId="urn:microsoft.com/office/officeart/2005/8/layout/venn1"/>
    <dgm:cxn modelId="{C6900E6B-E079-43A6-9C61-F64B10802A75}" type="presParOf" srcId="{2F24A58C-9D86-47C1-BB33-5E47B0C534C4}" destId="{B497B8A0-519B-4450-8785-E2B3BF162705}" srcOrd="6" destOrd="0" presId="urn:microsoft.com/office/officeart/2005/8/layout/venn1"/>
    <dgm:cxn modelId="{CA2351D1-7B46-4B53-AF71-FBBD33B73116}" type="presParOf" srcId="{2F24A58C-9D86-47C1-BB33-5E47B0C534C4}" destId="{560C59DA-74D6-4E9D-8990-16D12DE06F80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CABFF-1588-41B1-8B0E-909A9F7B5C43}">
      <dsp:nvSpPr>
        <dsp:cNvPr id="0" name=""/>
        <dsp:cNvSpPr/>
      </dsp:nvSpPr>
      <dsp:spPr>
        <a:xfrm>
          <a:off x="1991359" y="40639"/>
          <a:ext cx="2113280" cy="2113280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Düşünmek</a:t>
          </a:r>
        </a:p>
      </dsp:txBody>
      <dsp:txXfrm>
        <a:off x="2235200" y="325119"/>
        <a:ext cx="1625600" cy="670560"/>
      </dsp:txXfrm>
    </dsp:sp>
    <dsp:sp modelId="{DB087DDE-1B78-42B7-BEC0-DB8F18CEC8DF}">
      <dsp:nvSpPr>
        <dsp:cNvPr id="0" name=""/>
        <dsp:cNvSpPr/>
      </dsp:nvSpPr>
      <dsp:spPr>
        <a:xfrm>
          <a:off x="2926080" y="975359"/>
          <a:ext cx="2113280" cy="2113280"/>
        </a:xfrm>
        <a:prstGeom prst="ellipse">
          <a:avLst/>
        </a:prstGeom>
        <a:solidFill>
          <a:schemeClr val="tx2">
            <a:lumMod val="75000"/>
            <a:lumOff val="25000"/>
            <a:alpha val="5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Dinlemek</a:t>
          </a:r>
        </a:p>
      </dsp:txBody>
      <dsp:txXfrm>
        <a:off x="4064000" y="1219200"/>
        <a:ext cx="812800" cy="1625600"/>
      </dsp:txXfrm>
    </dsp:sp>
    <dsp:sp modelId="{AD4F583A-940F-4AE7-B73F-BDE26E23668B}">
      <dsp:nvSpPr>
        <dsp:cNvPr id="0" name=""/>
        <dsp:cNvSpPr/>
      </dsp:nvSpPr>
      <dsp:spPr>
        <a:xfrm>
          <a:off x="1991359" y="1910080"/>
          <a:ext cx="2113280" cy="2113280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Konuşmak</a:t>
          </a:r>
        </a:p>
      </dsp:txBody>
      <dsp:txXfrm>
        <a:off x="2235200" y="3068320"/>
        <a:ext cx="1625600" cy="670560"/>
      </dsp:txXfrm>
    </dsp:sp>
    <dsp:sp modelId="{B497B8A0-519B-4450-8785-E2B3BF162705}">
      <dsp:nvSpPr>
        <dsp:cNvPr id="0" name=""/>
        <dsp:cNvSpPr/>
      </dsp:nvSpPr>
      <dsp:spPr>
        <a:xfrm>
          <a:off x="1056640" y="975359"/>
          <a:ext cx="2113280" cy="2113280"/>
        </a:xfrm>
        <a:prstGeom prst="ellipse">
          <a:avLst/>
        </a:prstGeom>
        <a:solidFill>
          <a:schemeClr val="tx2">
            <a:lumMod val="25000"/>
            <a:lumOff val="75000"/>
            <a:alpha val="5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Sözsüz Mesajlar</a:t>
          </a:r>
        </a:p>
      </dsp:txBody>
      <dsp:txXfrm>
        <a:off x="1219200" y="1219200"/>
        <a:ext cx="812800" cy="162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4800" dirty="0"/>
              <a:t>Müşteri İlişkilerinde İletişimin Rolü</a:t>
            </a:r>
            <a:endParaRPr lang="tr-TR" sz="199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981200" y="1114036"/>
            <a:ext cx="8229600" cy="564862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tr-TR" sz="3200" b="1" cap="none" dirty="0">
                <a:ln w="6350">
                  <a:noFill/>
                </a:ln>
              </a:rPr>
              <a:t>İletişim Süreci Ve İletişim Unsurları</a:t>
            </a:r>
          </a:p>
        </p:txBody>
      </p:sp>
      <p:sp>
        <p:nvSpPr>
          <p:cNvPr id="63494" name="2 İçerik Yer Tutucusu"/>
          <p:cNvSpPr>
            <a:spLocks noGrp="1"/>
          </p:cNvSpPr>
          <p:nvPr>
            <p:ph idx="4294967295"/>
          </p:nvPr>
        </p:nvSpPr>
        <p:spPr>
          <a:xfrm>
            <a:off x="1523999" y="1993691"/>
            <a:ext cx="9943476" cy="3750273"/>
          </a:xfrm>
        </p:spPr>
        <p:txBody>
          <a:bodyPr>
            <a:normAutofit fontScale="92500"/>
          </a:bodyPr>
          <a:lstStyle/>
          <a:p>
            <a:pPr marL="547688" indent="-411163" algn="just"/>
            <a:endParaRPr lang="tr-TR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47688" indent="-411163" algn="just">
              <a:lnSpc>
                <a:spcPct val="170000"/>
              </a:lnSpc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İletişim süreci,iki grup arasında ortak bir düşünce ve tavır oluşturulması amacıyla gerçekleştirilir.</a:t>
            </a:r>
          </a:p>
          <a:p>
            <a:pPr marL="547688" indent="-411163" algn="just">
              <a:lnSpc>
                <a:spcPct val="170000"/>
              </a:lnSpc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İletişim, birbirleriyle bağlantılı ve ilişkili farklı unsurların ilişkisiyle  oluşmaktadır.</a:t>
            </a:r>
          </a:p>
          <a:p>
            <a:pPr marL="547688" indent="-411163" algn="just">
              <a:lnSpc>
                <a:spcPct val="170000"/>
              </a:lnSpc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İletişim süreci en az iki grup arasında gerçekleşmektedir.</a:t>
            </a:r>
          </a:p>
          <a:p>
            <a:pPr marL="547688" indent="-411163">
              <a:buNone/>
            </a:pPr>
            <a:r>
              <a:rPr lang="tr-TR" sz="1200" dirty="0"/>
              <a:t> </a:t>
            </a:r>
            <a:endParaRPr lang="tr-TR" sz="1200" b="1" dirty="0"/>
          </a:p>
          <a:p>
            <a:pPr marL="547688" indent="-411163">
              <a:buNone/>
            </a:pPr>
            <a:endParaRPr lang="tr-TR" sz="1000" b="1" dirty="0">
              <a:solidFill>
                <a:schemeClr val="bg1"/>
              </a:solidFill>
            </a:endParaRPr>
          </a:p>
          <a:p>
            <a:pPr marL="547688" indent="-411163">
              <a:buNone/>
            </a:pPr>
            <a:r>
              <a:rPr lang="tr-TR" sz="800" b="1" dirty="0">
                <a:solidFill>
                  <a:schemeClr val="bg1"/>
                </a:solidFill>
              </a:rPr>
              <a:t> </a:t>
            </a:r>
            <a:endParaRPr lang="tr-TR" sz="800" b="1" dirty="0">
              <a:solidFill>
                <a:srgbClr val="FF0000"/>
              </a:solidFill>
            </a:endParaRPr>
          </a:p>
          <a:p>
            <a:pPr marL="547688" indent="-411163">
              <a:buNone/>
            </a:pPr>
            <a:endParaRPr lang="tr-TR" sz="800" b="1" dirty="0">
              <a:solidFill>
                <a:schemeClr val="bg1"/>
              </a:solidFill>
            </a:endParaRPr>
          </a:p>
        </p:txBody>
      </p:sp>
      <p:cxnSp>
        <p:nvCxnSpPr>
          <p:cNvPr id="11" name="10 Düz Ok Bağlayıcısı"/>
          <p:cNvCxnSpPr/>
          <p:nvPr/>
        </p:nvCxnSpPr>
        <p:spPr>
          <a:xfrm>
            <a:off x="4079876" y="3860800"/>
            <a:ext cx="360363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>
            <a:off x="6024563" y="3860800"/>
            <a:ext cx="4318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 rot="5400000" flipH="1" flipV="1">
            <a:off x="2567782" y="4725195"/>
            <a:ext cx="431800" cy="158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Bağlayıcı"/>
          <p:cNvCxnSpPr/>
          <p:nvPr/>
        </p:nvCxnSpPr>
        <p:spPr>
          <a:xfrm>
            <a:off x="2782889" y="4941888"/>
            <a:ext cx="56165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Bağlayıcı"/>
          <p:cNvCxnSpPr/>
          <p:nvPr/>
        </p:nvCxnSpPr>
        <p:spPr>
          <a:xfrm rot="5400000" flipH="1" flipV="1">
            <a:off x="8219282" y="4761707"/>
            <a:ext cx="36036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55474121"/>
              </p:ext>
            </p:extLst>
          </p:nvPr>
        </p:nvGraphicFramePr>
        <p:xfrm>
          <a:off x="3048000" y="181327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73782" y="476672"/>
            <a:ext cx="51424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/>
              <a:t>Temel İletişim Becerileri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212B39-B5F1-4049-980E-67CFC99EFA4E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65540" name="3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6CFD98F-B80F-4F2E-946C-6B8090F4D932}" type="slidenum">
              <a:rPr lang="tr-TR" sz="1200"/>
              <a:pPr algn="r"/>
              <a:t>4</a:t>
            </a:fld>
            <a:endParaRPr lang="tr-TR" sz="1200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454047" y="674556"/>
            <a:ext cx="9233940" cy="1095967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tr-TR" sz="3200" cap="none" dirty="0">
                <a:ln w="6350">
                  <a:noFill/>
                </a:ln>
              </a:rPr>
              <a:t>Müşteri İletişiminde Problemler Ve Nedenleri</a:t>
            </a:r>
          </a:p>
        </p:txBody>
      </p:sp>
      <p:sp>
        <p:nvSpPr>
          <p:cNvPr id="65542" name="2 İçerik Yer Tutucusu"/>
          <p:cNvSpPr>
            <a:spLocks noGrp="1"/>
          </p:cNvSpPr>
          <p:nvPr>
            <p:ph idx="4294967295"/>
          </p:nvPr>
        </p:nvSpPr>
        <p:spPr>
          <a:xfrm>
            <a:off x="1229193" y="2038662"/>
            <a:ext cx="10043410" cy="4414674"/>
          </a:xfrm>
        </p:spPr>
        <p:txBody>
          <a:bodyPr/>
          <a:lstStyle/>
          <a:p>
            <a:pPr marL="547688" indent="-411163" algn="just"/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Müşterilerle etkin bir iletişim oluşturulmadığı sürece potansiyel müşterilerden bazılarının işletmenin varlığından haberdar olması,sunduğu hizmetleri bilmesi mümkün değildir. </a:t>
            </a:r>
          </a:p>
          <a:p>
            <a:pPr marL="547688" indent="-411163">
              <a:buNone/>
            </a:pPr>
            <a:endParaRPr lang="tr-TR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212B39-B5F1-4049-980E-67CFC99EFA4E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65540" name="3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6CFD98F-B80F-4F2E-946C-6B8090F4D932}" type="slidenum">
              <a:rPr lang="tr-TR" sz="1200"/>
              <a:pPr algn="r"/>
              <a:t>5</a:t>
            </a:fld>
            <a:endParaRPr lang="tr-TR" sz="1200"/>
          </a:p>
        </p:txBody>
      </p:sp>
      <p:sp>
        <p:nvSpPr>
          <p:cNvPr id="65542" name="2 İçerik Yer Tutucusu"/>
          <p:cNvSpPr>
            <a:spLocks noGrp="1"/>
          </p:cNvSpPr>
          <p:nvPr>
            <p:ph idx="4294967295"/>
          </p:nvPr>
        </p:nvSpPr>
        <p:spPr>
          <a:xfrm>
            <a:off x="1229193" y="1412875"/>
            <a:ext cx="10043410" cy="5040461"/>
          </a:xfrm>
        </p:spPr>
        <p:txBody>
          <a:bodyPr/>
          <a:lstStyle/>
          <a:p>
            <a:pPr marL="547688" indent="-411163"/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İletişim  Problemlerinin Başlıca Nedenleri:</a:t>
            </a:r>
          </a:p>
          <a:p>
            <a:pPr marL="947738" lvl="1" indent="-411163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Vaat edilen hizmetlerle ilgili yönetimdeki yetersizlik</a:t>
            </a:r>
          </a:p>
          <a:p>
            <a:pPr marL="947738" lvl="1" indent="-411163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beklentilerinin algılanmasıyla ilgili yönetimdeki yetersizlik</a:t>
            </a:r>
          </a:p>
          <a:p>
            <a:pPr marL="947738" lvl="1" indent="-411163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eğitimindeki yetersizlik</a:t>
            </a:r>
          </a:p>
          <a:p>
            <a:pPr marL="947738" lvl="1" indent="-411163"/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Dahili pazarlama iletişimindeki yetersizlik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547688" indent="-411163">
              <a:buNone/>
            </a:pP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456780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00088-402A-4CDD-BE5B-8CA78CD9D166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61441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5" name="4 Metin kutusu"/>
          <p:cNvSpPr txBox="1"/>
          <p:nvPr/>
        </p:nvSpPr>
        <p:spPr>
          <a:xfrm>
            <a:off x="1649412" y="1877583"/>
            <a:ext cx="8893175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defRPr/>
            </a:pPr>
            <a:r>
              <a:rPr lang="tr-TR" sz="2800" dirty="0"/>
              <a:t>1)    Mesajınızdan emin olun,</a:t>
            </a:r>
          </a:p>
          <a:p>
            <a:pPr marL="514350" indent="-514350">
              <a:defRPr/>
            </a:pPr>
            <a:r>
              <a:rPr lang="tr-TR" sz="2800" dirty="0"/>
              <a:t>2)    Dikkatli dinleyin,</a:t>
            </a:r>
          </a:p>
          <a:p>
            <a:pPr marL="514350" indent="-514350">
              <a:defRPr/>
            </a:pPr>
            <a:r>
              <a:rPr lang="tr-TR" sz="2800" dirty="0"/>
              <a:t>3)    Sorular sorun,</a:t>
            </a:r>
          </a:p>
          <a:p>
            <a:pPr marL="514350" indent="-514350">
              <a:defRPr/>
            </a:pPr>
            <a:r>
              <a:rPr lang="tr-TR" sz="2800" dirty="0"/>
              <a:t>4)    Açık konuşun,</a:t>
            </a:r>
          </a:p>
          <a:p>
            <a:pPr marL="514350" indent="-514350">
              <a:defRPr/>
            </a:pPr>
            <a:r>
              <a:rPr lang="tr-TR" sz="2800" dirty="0"/>
              <a:t>5)    Engelleri ortadan kaldırın,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2837" y="631301"/>
            <a:ext cx="53439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/>
              <a:t>Etkin İletişim için İpuçları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00088-402A-4CDD-BE5B-8CA78CD9D166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61441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5" name="4 Metin kutusu"/>
          <p:cNvSpPr txBox="1"/>
          <p:nvPr/>
        </p:nvSpPr>
        <p:spPr>
          <a:xfrm>
            <a:off x="1649412" y="1517820"/>
            <a:ext cx="8893175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defRPr/>
            </a:pPr>
            <a:r>
              <a:rPr lang="tr-TR" sz="2800" dirty="0"/>
              <a:t>6)    Etkileme ve iknadan yararlanın,</a:t>
            </a:r>
          </a:p>
          <a:p>
            <a:pPr marL="514350" indent="-514350">
              <a:defRPr/>
            </a:pPr>
            <a:r>
              <a:rPr lang="tr-TR" sz="2800" dirty="0"/>
              <a:t>7)    Müzakere edin,</a:t>
            </a:r>
          </a:p>
          <a:p>
            <a:pPr marL="514350" indent="-514350">
              <a:defRPr/>
            </a:pPr>
            <a:r>
              <a:rPr lang="tr-TR" sz="2800" dirty="0"/>
              <a:t>8)    Teknolojiyi kullanın,</a:t>
            </a:r>
          </a:p>
          <a:p>
            <a:pPr marL="514350" indent="-514350">
              <a:defRPr/>
            </a:pPr>
            <a:r>
              <a:rPr lang="tr-TR" sz="2800" dirty="0"/>
              <a:t>9)    Vücut dilini kullanın,</a:t>
            </a:r>
          </a:p>
          <a:p>
            <a:pPr marL="514350" indent="-514350">
              <a:defRPr/>
            </a:pPr>
            <a:r>
              <a:rPr lang="tr-TR" sz="2800" dirty="0"/>
              <a:t>10)  Kendi kendinize konuştuğunuz gibi konuşun.</a:t>
            </a:r>
          </a:p>
        </p:txBody>
      </p:sp>
    </p:spTree>
    <p:extLst>
      <p:ext uri="{BB962C8B-B14F-4D97-AF65-F5344CB8AC3E}">
        <p14:creationId xmlns:p14="http://schemas.microsoft.com/office/powerpoint/2010/main" val="2619954267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50</TotalTime>
  <Words>172</Words>
  <Application>Microsoft Office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Impact</vt:lpstr>
      <vt:lpstr>Rozet</vt:lpstr>
      <vt:lpstr>Müşteri İlişkilerinde İletişimin Rolü</vt:lpstr>
      <vt:lpstr>İletişim Süreci Ve İletişim Unsurları</vt:lpstr>
      <vt:lpstr>PowerPoint Sunusu</vt:lpstr>
      <vt:lpstr>Müşteri İletişiminde Problemler Ve Nedenleri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20</cp:revision>
  <dcterms:created xsi:type="dcterms:W3CDTF">2020-05-09T15:36:41Z</dcterms:created>
  <dcterms:modified xsi:type="dcterms:W3CDTF">2020-05-09T17:13:41Z</dcterms:modified>
</cp:coreProperties>
</file>