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2" r:id="rId6"/>
    <p:sldId id="31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4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FEAD4-38BB-4777-995E-F22B7D49E4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3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511C9-AD75-4C45-A98C-F3C27B93648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35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130FA-107B-4C03-9194-4C98C9538E5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726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0543E-A9C1-47D1-A93F-41F38E69E4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1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D8B33-408E-4824-9FB9-FB32FEB4E73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35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FD523-C1F5-4B02-B136-8883DA9B058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53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2C2C0-39F5-4A29-97E3-C50FE149C0F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1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15446-8490-4DE6-8DF7-85F33D2F966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04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92893C-94ED-452A-8DA9-FA8D2E6A030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26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F8802-FBEB-4C91-8715-69010EB68C3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0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99F4D-BCFA-4A41-94D5-5E7CE01AA48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9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3BD64-6B2C-4882-A1C1-DC63401B5D1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77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669511C9-AD75-4C45-A98C-F3C27B93648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96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YÖNETİM İŞLEVLERİ</a:t>
            </a: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292387"/>
            <a:ext cx="6336704" cy="422147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Nitelikleri Açısından Planlar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a)Stratejik Planlar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b)Yönetsel Planlar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a) Stratejik Planlar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İşletmelerin gelecekte gösterecekleri gelişim ve büyümeyi ele alan, yapılacak köklü değişiklikleri öngören planlardır. Örnek olarak işletmenin yeni bir mal üretmeyi öngörmesine dair planlar, yeni pazarlara açılmaya dair planlar verilebilir.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b)Yönetsel Planlar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	Stratejik planlarda saptanan amaçlara ulaşmak için işletmenin denetimindeki etkenlerin nasıl düzenleneceğini ele alan planlardır.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Süreleri Açısından Planlar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Kısa Süreli Planlar</a:t>
            </a:r>
          </a:p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Uzun Süreli Planlar</a:t>
            </a:r>
          </a:p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Orta Süreli Planlar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a) Kısa Süreli Planlar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	Bir yıl ya da daha kısa süreleri öngören dar kapsamlı planlardır.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b) Uzun Süreli Planlar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Bu planlar örgütün genel amaçlarını, hedeflerini ve politikaları ile ilgili kararları kapsar.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c) Orta Süreli Planlar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Kısa ve uzun süreli planlara girmeyen, ikisi arasındaki bir süreyi kapsayan planlara orta süreli planlar denmektedir.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sz="32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Kullanım Biçimleri Açısından Planlar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a) Tek Kullanımlı Planlar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b) Sürekli Planlar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Tek Kullanımlı Planlar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 smtClean="0"/>
              <a:t>   Örgüt içi ve/veya dışı koşulların değişmesine bağlı olarak, tamamlanmasıyla birlikte terk edilen veya tamamlanmadan yeniden ele alınıp bir takım değişikliklere uğratılabilen planlardır.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Sürekli Planlar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İşletmelerde benzer durumlarda kullanılmak üzere hazırlanan, her gereksinim duyulduğunda tekrarlayan biçimde kullanılan düzenlemelerdir. Bu kapsamda </a:t>
            </a:r>
            <a:r>
              <a:rPr lang="tr-TR" b="1" smtClean="0"/>
              <a:t>politikalar</a:t>
            </a:r>
            <a:r>
              <a:rPr lang="tr-TR" smtClean="0"/>
              <a:t>, </a:t>
            </a:r>
            <a:r>
              <a:rPr lang="tr-TR" b="1" smtClean="0"/>
              <a:t>usul ve yöntemler</a:t>
            </a:r>
            <a:r>
              <a:rPr lang="tr-TR" smtClean="0"/>
              <a:t> ile </a:t>
            </a:r>
            <a:r>
              <a:rPr lang="tr-TR" b="1" smtClean="0"/>
              <a:t>kural ve düzenlemeler</a:t>
            </a:r>
            <a:r>
              <a:rPr lang="tr-TR" smtClean="0"/>
              <a:t> ele alınmalıdır.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Yönetimin İşlevleri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Yönetimin işlevleri işletme amaçlarını gerçekleştirmek için işletmenin yapması gerekenlerdir.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Politikalar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Genel olarak tekrarlanan durum ve koşullarda işletme faaliyetlerinin yerine getirilmesinde veya ortaya konulacak davranış biçimlerinin belirlenmesinde yol gösterici olarak yararlanılan ve örgüt tarafından belirlenen </a:t>
            </a:r>
            <a:r>
              <a:rPr lang="tr-TR" b="1" smtClean="0"/>
              <a:t>ilkelerdir</a:t>
            </a:r>
            <a:r>
              <a:rPr lang="tr-TR" smtClean="0"/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Usul ve Yöntemler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Bir işin yapılması veya faaliyetin başarılması için izlenmesi gereken adımları kapsamaktadır. Usuller, politikaların belirlemeleri çerçevesinde atılacak adımları ve yolları gösteren düzenlemelerdir. Yöntemler ise belirli bir adımı ve uygulama şeklini düzenler.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Teknik Yapıları Açısından Planlar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Değişmez Planlar</a:t>
            </a:r>
          </a:p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Seçeneklere Göre Değişmez Planlar</a:t>
            </a:r>
          </a:p>
          <a:p>
            <a:pPr marL="533400" indent="-533400">
              <a:buFont typeface="Wingdings" pitchFamily="2" charset="2"/>
              <a:buAutoNum type="alphaLcParenR"/>
            </a:pPr>
            <a:r>
              <a:rPr lang="tr-TR" smtClean="0"/>
              <a:t>Değişken Planlar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a) Değişmez Planlar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Planın uygulama süresi içinde değişiklik gereksinimi ortaya çıksa da teknik olarak değiştirilemeyen planlardır.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b) Seçeneklere Göre Değişmez Planlar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Çeşitli seçenekleri gözönünde tutarak, her bir seçenek için ayrı ayrı planların hazırlanması ve ortaya çıkan duruma göre bu planlardan uygun olanının yürürlüğe sokulmasıdır.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Değişken Planlar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789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Ortaya çıkan değişmelere göre üzerinde değişikliklere olanak veren planlardır. Özellikle büyük işletmelerde uygulanan esnek bütçe planları buna örnek olarak verilebilir.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Kapsamları Açısından Planlar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891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 2" pitchFamily="18" charset="2"/>
              <a:buAutoNum type="alphaLcParenR"/>
            </a:pPr>
            <a:r>
              <a:rPr lang="tr-TR" smtClean="0"/>
              <a:t>Genel Planlar</a:t>
            </a:r>
          </a:p>
          <a:p>
            <a:pPr marL="514350" indent="-514350">
              <a:buFont typeface="Wingdings 2" pitchFamily="18" charset="2"/>
              <a:buAutoNum type="alphaLcParenR"/>
            </a:pPr>
            <a:r>
              <a:rPr lang="tr-TR" smtClean="0"/>
              <a:t>İşletme Bölümleriyle İlgili Planlar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Genel Planlar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993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smtClean="0"/>
              <a:t>    İşletmeyi bütünüyle ele alan, tüm işletme için geçerli olan amaç ve hedeflere yönelen planlardır.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İşletme Bölümleriyle İlgili Planlar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096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İşletmenin bir bölümünü ya da işletmenin uğraşlarının bir bölümünü kapsayan planlardır.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PLANLAMANIN YARARLARI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Planlama, yöneticiyi düşünmeye ve olayların gelişimini izleyerek bu gelişimi işletme amaçlarına yöneltmeye götürür.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Yöneticinin geleceği daha tutarlı ve açık biçimde görme alışkanlığı edinmesini sağlar.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Ussal ve ekonomik hareket ve davranışları özendirir.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Yetki aktarımını kolaylaştırır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Denetimi etkinleştirir.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Kaynakların en etkin biçimde kullanılmasını sağlar.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Temel Yönetim İşlevleri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Yönetim süreci </a:t>
            </a:r>
            <a:r>
              <a:rPr lang="tr-TR" b="1" dirty="0" smtClean="0"/>
              <a:t>planlamayla</a:t>
            </a:r>
            <a:r>
              <a:rPr lang="tr-TR" dirty="0" smtClean="0"/>
              <a:t> başlar, </a:t>
            </a:r>
            <a:r>
              <a:rPr lang="tr-TR" b="1" dirty="0" smtClean="0"/>
              <a:t>örgütleme</a:t>
            </a:r>
            <a:r>
              <a:rPr lang="tr-TR" dirty="0" smtClean="0"/>
              <a:t> ve </a:t>
            </a:r>
            <a:r>
              <a:rPr lang="tr-TR" b="1" dirty="0" smtClean="0"/>
              <a:t>yöneltme</a:t>
            </a:r>
            <a:r>
              <a:rPr lang="tr-TR" dirty="0" smtClean="0"/>
              <a:t> ile birlikte devam eder ve </a:t>
            </a:r>
            <a:r>
              <a:rPr lang="tr-TR" b="1" dirty="0" smtClean="0"/>
              <a:t>denetleme</a:t>
            </a:r>
            <a:r>
              <a:rPr lang="tr-TR" dirty="0" smtClean="0"/>
              <a:t> ile sona erer.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PLANLAMANIN SAKINCALARI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301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Her plan kendine uygulama alanı bulamaz, bu da bir süre sonra plan yapmaya yönelik inancı zedeler.</a:t>
            </a:r>
          </a:p>
          <a:p>
            <a:r>
              <a:rPr lang="tr-TR" smtClean="0"/>
              <a:t>Geleceğe ilişkin kestirimler özellikle de uzun süreli planlarda gerçeğe ters düşebilir.</a:t>
            </a:r>
          </a:p>
          <a:p>
            <a:r>
              <a:rPr lang="tr-TR" smtClean="0"/>
              <a:t>Hızlı değişim gösteren alanlarda planlar esnekliği engelleyebilir.</a:t>
            </a:r>
          </a:p>
          <a:p>
            <a:pPr>
              <a:buFont typeface="Wingdings 2" pitchFamily="18" charset="2"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548680"/>
            <a:ext cx="7924800" cy="1224136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YÖNETİM </a:t>
            </a: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SÜRECİ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565150" cy="1138238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tr-TR" sz="2400" smtClean="0"/>
          </a:p>
          <a:p>
            <a:pPr marL="533400" indent="-533400"/>
            <a:endParaRPr lang="tr-TR" sz="2400" smtClean="0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350" y="1932527"/>
            <a:ext cx="6408712" cy="48065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 fontAlgn="auto">
              <a:spcAft>
                <a:spcPts val="0"/>
              </a:spcAft>
              <a:defRPr/>
            </a:pP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PLANLAMA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/>
              <a:t>Plan, bugünden, gelecekte nereye ve nasıl ulaşılmak istendiğinin, nelerin gerçekleştirilmek istendiğinin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sz="2400" dirty="0" smtClean="0"/>
              <a:t>    kararlaştırılmasıdır</a:t>
            </a:r>
            <a:r>
              <a:rPr lang="tr-TR" sz="2400" dirty="0"/>
              <a:t>. </a:t>
            </a:r>
            <a:endParaRPr lang="tr-TR" sz="24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tr-TR" sz="2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 smtClean="0"/>
              <a:t>Neyin</a:t>
            </a:r>
            <a:r>
              <a:rPr lang="tr-TR" sz="2400" dirty="0"/>
              <a:t>, ne zaman, hangi amaçla, nasıl, nerede ve kim tarafından yapılacağını önceden kararlaştırma faaliyetidir</a:t>
            </a:r>
            <a:r>
              <a:rPr lang="tr-TR" sz="2400" dirty="0" smtClean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PLAN YAPILIR?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Planlama </a:t>
            </a:r>
            <a:r>
              <a:rPr lang="tr-TR" sz="2000" dirty="0"/>
              <a:t>çalışanlara takip edecekleri bir yön sağlar: planlama faaliyeti işletmede </a:t>
            </a:r>
            <a:r>
              <a:rPr lang="tr-TR" sz="2000" dirty="0" smtClean="0"/>
              <a:t>koordinasyonu sağlar.</a:t>
            </a:r>
          </a:p>
          <a:p>
            <a:r>
              <a:rPr lang="tr-TR" sz="2000" dirty="0"/>
              <a:t>Hızlı değişen koşulların işletme üzerinde etkisini en aza indirger: planlama aynı </a:t>
            </a:r>
            <a:r>
              <a:rPr lang="tr-TR" sz="2000" dirty="0" smtClean="0"/>
              <a:t>zamanda yöneticileri </a:t>
            </a:r>
            <a:r>
              <a:rPr lang="tr-TR" sz="2000" dirty="0"/>
              <a:t>ileriye bakmaya zorlayarak, değişimi tahmin ederek, değişimin etkilerini göz </a:t>
            </a:r>
            <a:r>
              <a:rPr lang="tr-TR" sz="2000" dirty="0" smtClean="0"/>
              <a:t>önünde bulundurarak </a:t>
            </a:r>
            <a:r>
              <a:rPr lang="tr-TR" sz="2000" dirty="0"/>
              <a:t>ve uygun tepkiler vermesini sağlayarak belirsizliği azaltır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 İşletmede kaynak israfını ve fazlalığını engeller: işletmede faaliyetler yapılan </a:t>
            </a:r>
            <a:r>
              <a:rPr lang="tr-TR" sz="2000" dirty="0" smtClean="0"/>
              <a:t>planlar doğrultusunda </a:t>
            </a:r>
            <a:r>
              <a:rPr lang="tr-TR" sz="2000" dirty="0"/>
              <a:t>koordine edilirse boşa kullanılan zaman, kaynaklar ve fazlalık en aza </a:t>
            </a:r>
            <a:r>
              <a:rPr lang="tr-TR" sz="2000" dirty="0" smtClean="0"/>
              <a:t>indirgenmiş olur.</a:t>
            </a:r>
          </a:p>
          <a:p>
            <a:r>
              <a:rPr lang="tr-TR" sz="2000" dirty="0"/>
              <a:t>Kontrol (denetleme) aşamasında kullanılabilecek standartlar oluşmasını sağlar: planlama </a:t>
            </a:r>
            <a:r>
              <a:rPr lang="tr-TR" sz="2000" dirty="0" smtClean="0"/>
              <a:t>ile işletme </a:t>
            </a:r>
            <a:r>
              <a:rPr lang="tr-TR" sz="2000" dirty="0"/>
              <a:t>planlarını ve amaçlarını geliştirir. </a:t>
            </a:r>
          </a:p>
        </p:txBody>
      </p:sp>
    </p:spTree>
    <p:extLst>
      <p:ext uri="{BB962C8B-B14F-4D97-AF65-F5344CB8AC3E}">
        <p14:creationId xmlns:p14="http://schemas.microsoft.com/office/powerpoint/2010/main" val="2218682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PLANLAMANIN AŞAMALARI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arenR"/>
            </a:pPr>
            <a:r>
              <a:rPr lang="tr-TR" smtClean="0"/>
              <a:t>Amaçların Belirlenmesi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tr-TR" smtClean="0"/>
              <a:t>Amaçları Gerçekleştirecek Koşulların Saptanması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tr-TR" smtClean="0"/>
              <a:t>Seçeneklerin Belirlenmesi ve Karşılaştırılması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tr-TR" smtClean="0"/>
              <a:t>En Uygun Seçeneğin Seçilmesi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PLANLAMANIN ÖZELLİKLERİ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Planlama esnek ve devingendir.</a:t>
            </a:r>
          </a:p>
          <a:p>
            <a:r>
              <a:rPr lang="tr-TR" smtClean="0"/>
              <a:t>Planlama kapsamlıdır.</a:t>
            </a:r>
          </a:p>
          <a:p>
            <a:r>
              <a:rPr lang="tr-TR" smtClean="0"/>
              <a:t>Planlama bir seçim ve tercih sürecidir.</a:t>
            </a:r>
          </a:p>
          <a:p>
            <a:r>
              <a:rPr lang="tr-TR" smtClean="0"/>
              <a:t>Planlama amaç ve hedeflere ulaşmayı sağlar.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PLAN ÇEŞİTLERİ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	1) Nitelikleri Açısından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	2) Süreleri Açısından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	3) Kullanım Biçimleri Açısından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	5) Kapsamları Açısından</a:t>
            </a:r>
          </a:p>
          <a:p>
            <a:pPr>
              <a:buFont typeface="Wingdings" pitchFamily="2" charset="2"/>
              <a:buNone/>
            </a:pPr>
            <a:r>
              <a:rPr lang="tr-TR" smtClean="0"/>
              <a:t>	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809</TotalTime>
  <Words>674</Words>
  <Application>Microsoft Office PowerPoint</Application>
  <PresentationFormat>Ekran Gösterisi (4:3)</PresentationFormat>
  <Paragraphs>89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6" baseType="lpstr">
      <vt:lpstr>Tw Cen MT</vt:lpstr>
      <vt:lpstr>Tw Cen MT Condensed</vt:lpstr>
      <vt:lpstr>Wingdings</vt:lpstr>
      <vt:lpstr>Wingdings 2</vt:lpstr>
      <vt:lpstr>Wingdings 3</vt:lpstr>
      <vt:lpstr>Entegral</vt:lpstr>
      <vt:lpstr>YÖNETİM İŞLEVLERİ</vt:lpstr>
      <vt:lpstr>Yönetimin İşlevleri</vt:lpstr>
      <vt:lpstr>Temel Yönetim İşlevleri</vt:lpstr>
      <vt:lpstr>YÖNETİM SÜRECİ</vt:lpstr>
      <vt:lpstr>PLANLAMA</vt:lpstr>
      <vt:lpstr>NEDEN PLAN YAPILIR?</vt:lpstr>
      <vt:lpstr>PLANLAMANIN AŞAMALARI</vt:lpstr>
      <vt:lpstr>PLANLAMANIN ÖZELLİKLERİ</vt:lpstr>
      <vt:lpstr>PLAN ÇEŞİTLERİ</vt:lpstr>
      <vt:lpstr>Nitelikleri Açısından Planlar</vt:lpstr>
      <vt:lpstr>a) Stratejik Planlar</vt:lpstr>
      <vt:lpstr>b)Yönetsel Planlar</vt:lpstr>
      <vt:lpstr>Süreleri Açısından Planlar</vt:lpstr>
      <vt:lpstr>a) Kısa Süreli Planlar</vt:lpstr>
      <vt:lpstr>b) Uzun Süreli Planlar</vt:lpstr>
      <vt:lpstr>c) Orta Süreli Planlar</vt:lpstr>
      <vt:lpstr>Kullanım Biçimleri Açısından Planlar</vt:lpstr>
      <vt:lpstr>Tek Kullanımlı Planlar</vt:lpstr>
      <vt:lpstr>Sürekli Planlar</vt:lpstr>
      <vt:lpstr>Politikalar</vt:lpstr>
      <vt:lpstr>Usul ve Yöntemler</vt:lpstr>
      <vt:lpstr>Teknik Yapıları Açısından Planlar</vt:lpstr>
      <vt:lpstr>a) Değişmez Planlar</vt:lpstr>
      <vt:lpstr>b) Seçeneklere Göre Değişmez Planlar</vt:lpstr>
      <vt:lpstr>Değişken Planlar</vt:lpstr>
      <vt:lpstr>Kapsamları Açısından Planlar</vt:lpstr>
      <vt:lpstr>Genel Planlar</vt:lpstr>
      <vt:lpstr>İşletme Bölümleriyle İlgili Planlar</vt:lpstr>
      <vt:lpstr>PLANLAMANIN YARARLARI</vt:lpstr>
      <vt:lpstr>PLANLAMANIN SAKINCALARI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YÖNETİM İŞLEVLERİ</dc:title>
  <dc:creator>PINAR</dc:creator>
  <cp:lastModifiedBy>ilef</cp:lastModifiedBy>
  <cp:revision>69</cp:revision>
  <dcterms:created xsi:type="dcterms:W3CDTF">2009-03-23T11:55:38Z</dcterms:created>
  <dcterms:modified xsi:type="dcterms:W3CDTF">2019-05-12T12:02:38Z</dcterms:modified>
</cp:coreProperties>
</file>