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13.10.2019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785795"/>
            <a:ext cx="7772400" cy="1500197"/>
          </a:xfrm>
        </p:spPr>
        <p:txBody>
          <a:bodyPr>
            <a:normAutofit/>
          </a:bodyPr>
          <a:lstStyle/>
          <a:p>
            <a:r>
              <a:rPr lang="tr-TR" dirty="0" smtClean="0"/>
              <a:t>Din ve Toplumsal Cinsiyet</a:t>
            </a:r>
            <a:endParaRPr lang="tr-TR" dirty="0"/>
          </a:p>
        </p:txBody>
      </p:sp>
      <p:sp>
        <p:nvSpPr>
          <p:cNvPr id="3" name="2 Alt Başlık"/>
          <p:cNvSpPr>
            <a:spLocks noGrp="1"/>
          </p:cNvSpPr>
          <p:nvPr>
            <p:ph type="subTitle" idx="1"/>
          </p:nvPr>
        </p:nvSpPr>
        <p:spPr>
          <a:xfrm>
            <a:off x="1371600" y="2714620"/>
            <a:ext cx="6400800" cy="2924180"/>
          </a:xfrm>
        </p:spPr>
        <p:txBody>
          <a:bodyPr/>
          <a:lstStyle/>
          <a:p>
            <a:r>
              <a:rPr lang="tr-TR" dirty="0" smtClean="0"/>
              <a:t>Tartışmalı Gelenekler: Din Çalışmaları ve Toplumsal Cinsiyet-Kuramsal Eleştiri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Karşılaştırmalı Bakış</a:t>
            </a:r>
            <a:endParaRPr lang="tr-TR" dirty="0"/>
          </a:p>
        </p:txBody>
      </p:sp>
      <p:sp>
        <p:nvSpPr>
          <p:cNvPr id="3" name="2 İçerik Yer Tutucusu"/>
          <p:cNvSpPr>
            <a:spLocks noGrp="1"/>
          </p:cNvSpPr>
          <p:nvPr>
            <p:ph idx="1"/>
          </p:nvPr>
        </p:nvSpPr>
        <p:spPr/>
        <p:txBody>
          <a:bodyPr>
            <a:normAutofit fontScale="92500"/>
          </a:bodyPr>
          <a:lstStyle/>
          <a:p>
            <a:r>
              <a:rPr lang="tr-TR" dirty="0" smtClean="0"/>
              <a:t>Bu çalışma daha çok dini terminoloji ile toplumsal cinsiyet terminolojisini karşılaştırmalı bir biçimde ele alarak her iki alanın bir biri üzerindeki etkilerini belirlemektedir.</a:t>
            </a:r>
          </a:p>
          <a:p>
            <a:r>
              <a:rPr lang="tr-TR" dirty="0" smtClean="0"/>
              <a:t>Dinsel yaklaşımların kadın olgusunu nasıl konumlandırdıkları üzerine tasavvurlar ifade edilmektedir.</a:t>
            </a:r>
          </a:p>
          <a:p>
            <a:r>
              <a:rPr lang="tr-TR" dirty="0" smtClean="0"/>
              <a:t>Söylemsel olarak her iki yaklaşım biçiminin benzerlikleri ortaya koyulmaktadır.</a:t>
            </a:r>
          </a:p>
          <a:p>
            <a:r>
              <a:rPr lang="tr-TR" dirty="0" smtClean="0"/>
              <a:t>Sömürgeci anlayış biçimlerinin hangi oranlarda bu yaklaşımlarda tezahür ettiği veya ne ölçüde sömürgeci yaklaşımlardan etkilendikleri belirlenmeye çalışılmakta</a:t>
            </a:r>
          </a:p>
          <a:p>
            <a:pPr>
              <a:buNone/>
            </a:pP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Tartışmalı Gelenekler: Din Çalışmaları ve Toplumsal Cinsiyet-Kuramsal Eleştiri</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Feminist kuram ve toplumsal cinsiyet kuranlarının modern ve geleneksel kuramsal yaklaşımlara etkisi;</a:t>
            </a:r>
          </a:p>
          <a:p>
            <a:pPr marL="514350" indent="-514350">
              <a:buFont typeface="+mj-lt"/>
              <a:buAutoNum type="arabicPeriod"/>
            </a:pPr>
            <a:r>
              <a:rPr lang="tr-TR" dirty="0" smtClean="0"/>
              <a:t>Din çalışmaları çerçevesinde feminist kuran ve toplumsal cinsiyet kuramı, dikkatleri dini söylemler tarafından üretilen ve meşrulaştırılan kadın düşmanlığı biçimlerine, kadınların marjinalleştirilmelerine ve bununla birlikte dinsel söylemin nasıl ideolojik bir biçim aldığı şeklindeki çarpıtılmış açıklamalara çekmektedir.</a:t>
            </a:r>
          </a:p>
          <a:p>
            <a:pPr marL="514350" indent="-514350">
              <a:buFont typeface="+mj-lt"/>
              <a:buAutoNum type="arabicPeriod"/>
            </a:pPr>
            <a:r>
              <a:rPr lang="tr-TR" dirty="0" smtClean="0"/>
              <a:t>Din çalışmaları konusundaki eleştirel-toplumsal cinsiyet yaklaşımları, açık bir biçimde siyasi söyleme dayalı pratikler kullanmazlar;</a:t>
            </a:r>
          </a:p>
          <a:p>
            <a:pPr marL="514350" indent="-514350">
              <a:buFont typeface="+mj-lt"/>
              <a:buAutoNum type="arabicPeriod"/>
            </a:pPr>
            <a:r>
              <a:rPr lang="tr-TR" dirty="0" smtClean="0"/>
              <a:t>Feministler Evrensel bir mecaz </a:t>
            </a:r>
          </a:p>
          <a:p>
            <a:pPr marL="514350" indent="-514350">
              <a:buFont typeface="+mj-lt"/>
              <a:buAutoNum type="arabicPeriod"/>
            </a:pPr>
            <a:r>
              <a:rPr lang="tr-TR" dirty="0" smtClean="0"/>
              <a:t>olarak ‘kadın’ kategorisini kullanma eğilimindeler.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Rasyonellik, Toplumsal Cinsiyet ve Sömürgeci Mirası</a:t>
            </a:r>
            <a:endParaRPr lang="tr-TR" dirty="0"/>
          </a:p>
        </p:txBody>
      </p:sp>
      <p:sp>
        <p:nvSpPr>
          <p:cNvPr id="3" name="2 İçerik Yer Tutucusu"/>
          <p:cNvSpPr>
            <a:spLocks noGrp="1"/>
          </p:cNvSpPr>
          <p:nvPr>
            <p:ph idx="1"/>
          </p:nvPr>
        </p:nvSpPr>
        <p:spPr/>
        <p:txBody>
          <a:bodyPr>
            <a:normAutofit/>
          </a:bodyPr>
          <a:lstStyle/>
          <a:p>
            <a:r>
              <a:rPr lang="tr-TR" dirty="0" smtClean="0"/>
              <a:t>Bu alanda bir çok bilim insanının tarihsel olarak toplumsal cinsiyetin hangi yaklaşımlarla diğer alanlardan etkilendikleri kuramsal olarak ortaya konmaktadır.</a:t>
            </a:r>
          </a:p>
          <a:p>
            <a:r>
              <a:rPr lang="tr-TR" dirty="0" err="1" smtClean="0"/>
              <a:t>Walter</a:t>
            </a:r>
            <a:r>
              <a:rPr lang="tr-TR" dirty="0" smtClean="0"/>
              <a:t> </a:t>
            </a:r>
            <a:r>
              <a:rPr lang="tr-TR" dirty="0" err="1" smtClean="0"/>
              <a:t>Capps</a:t>
            </a:r>
            <a:r>
              <a:rPr lang="tr-TR" dirty="0" smtClean="0"/>
              <a:t>;</a:t>
            </a:r>
          </a:p>
          <a:p>
            <a:r>
              <a:rPr lang="tr-TR" dirty="0" err="1" smtClean="0"/>
              <a:t>McCutcheon</a:t>
            </a:r>
            <a:r>
              <a:rPr lang="tr-TR" dirty="0" smtClean="0"/>
              <a:t>;</a:t>
            </a:r>
          </a:p>
          <a:p>
            <a:r>
              <a:rPr lang="tr-TR" dirty="0" smtClean="0"/>
              <a:t>Richard </a:t>
            </a:r>
            <a:r>
              <a:rPr lang="tr-TR" dirty="0" err="1" smtClean="0"/>
              <a:t>King</a:t>
            </a:r>
            <a:r>
              <a:rPr lang="tr-TR" dirty="0" smtClean="0"/>
              <a:t>;</a:t>
            </a:r>
          </a:p>
          <a:p>
            <a:r>
              <a:rPr lang="tr-TR" dirty="0" err="1" smtClean="0"/>
              <a:t>Morn</a:t>
            </a:r>
            <a:r>
              <a:rPr lang="tr-TR" dirty="0" smtClean="0"/>
              <a:t> </a:t>
            </a:r>
            <a:r>
              <a:rPr lang="tr-TR" dirty="0" err="1" smtClean="0"/>
              <a:t>Joy</a:t>
            </a:r>
            <a:r>
              <a:rPr lang="tr-TR" dirty="0" smtClean="0"/>
              <a:t>;</a:t>
            </a:r>
          </a:p>
          <a:p>
            <a:r>
              <a:rPr lang="tr-TR" dirty="0" err="1" smtClean="0"/>
              <a:t>Chandra</a:t>
            </a:r>
            <a:r>
              <a:rPr lang="tr-TR" dirty="0" smtClean="0"/>
              <a:t> </a:t>
            </a:r>
            <a:r>
              <a:rPr lang="tr-TR" dirty="0" err="1" smtClean="0"/>
              <a:t>Talpede</a:t>
            </a:r>
            <a:r>
              <a:rPr lang="tr-TR" dirty="0" smtClean="0"/>
              <a:t> </a:t>
            </a:r>
            <a:r>
              <a:rPr lang="tr-TR" dirty="0" err="1" smtClean="0"/>
              <a:t>Mohanty</a:t>
            </a:r>
            <a:r>
              <a:rPr lang="tr-TR" dirty="0" smtClean="0"/>
              <a:t>;</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Erkek-Merkezcilik, Feminist Yeniden İnşalar ve Sömürgeci Hareket</a:t>
            </a:r>
            <a:endParaRPr lang="tr-TR" dirty="0"/>
          </a:p>
        </p:txBody>
      </p:sp>
      <p:sp>
        <p:nvSpPr>
          <p:cNvPr id="3" name="2 İçerik Yer Tutucusu"/>
          <p:cNvSpPr>
            <a:spLocks noGrp="1"/>
          </p:cNvSpPr>
          <p:nvPr>
            <p:ph idx="1"/>
          </p:nvPr>
        </p:nvSpPr>
        <p:spPr/>
        <p:txBody>
          <a:bodyPr/>
          <a:lstStyle/>
          <a:p>
            <a:r>
              <a:rPr lang="tr-TR" dirty="0" smtClean="0"/>
              <a:t>Bu  alanda daha çok çekirdek disiplinler sorununa dair eleştiriler, tarihsel olarak, bu alanda eleştirisel toplumsal-cinsiyet sorunuyla ilgilenen, beyaz ve eğitimli erkeklerin bakış açılarından yola çıkılarak formüle edilmiştir.</a:t>
            </a:r>
          </a:p>
          <a:p>
            <a:r>
              <a:rPr lang="tr-TR" dirty="0" err="1" smtClean="0"/>
              <a:t>June</a:t>
            </a:r>
            <a:r>
              <a:rPr lang="tr-TR" dirty="0" smtClean="0"/>
              <a:t> </a:t>
            </a:r>
            <a:r>
              <a:rPr lang="tr-TR" dirty="0" err="1" smtClean="0"/>
              <a:t>O’Connor</a:t>
            </a:r>
            <a:r>
              <a:rPr lang="tr-TR" dirty="0" smtClean="0"/>
              <a:t>;</a:t>
            </a:r>
          </a:p>
          <a:p>
            <a:r>
              <a:rPr lang="tr-TR" dirty="0" err="1" smtClean="0"/>
              <a:t>Rita</a:t>
            </a:r>
            <a:r>
              <a:rPr lang="tr-TR" dirty="0" smtClean="0"/>
              <a:t> </a:t>
            </a:r>
            <a:r>
              <a:rPr lang="tr-TR" dirty="0" err="1" smtClean="0"/>
              <a:t>Gross</a:t>
            </a:r>
            <a:r>
              <a:rPr lang="tr-TR" dirty="0" smtClean="0"/>
              <a:t>;</a:t>
            </a:r>
          </a:p>
          <a:p>
            <a:r>
              <a:rPr lang="tr-TR" dirty="0" err="1" smtClean="0"/>
              <a:t>Marsha</a:t>
            </a:r>
            <a:r>
              <a:rPr lang="tr-TR" dirty="0" smtClean="0"/>
              <a:t> </a:t>
            </a:r>
            <a:r>
              <a:rPr lang="tr-TR" dirty="0" err="1" smtClean="0"/>
              <a:t>Hewitt</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Ortak Zeminin Kabulü</a:t>
            </a:r>
            <a:endParaRPr lang="tr-TR" dirty="0"/>
          </a:p>
        </p:txBody>
      </p:sp>
      <p:sp>
        <p:nvSpPr>
          <p:cNvPr id="3" name="2 İçerik Yer Tutucusu"/>
          <p:cNvSpPr>
            <a:spLocks noGrp="1"/>
          </p:cNvSpPr>
          <p:nvPr>
            <p:ph idx="1"/>
          </p:nvPr>
        </p:nvSpPr>
        <p:spPr/>
        <p:txBody>
          <a:bodyPr/>
          <a:lstStyle/>
          <a:p>
            <a:r>
              <a:rPr lang="tr-TR" dirty="0" smtClean="0"/>
              <a:t>Bu Bölümde dinsel araştırma ile toplumsal cinsiyet yaklaşımlarının sömürgecilik sonrası bir bakış açısıyla nasıl aynı çizgide yürüdükleri görülmektedir.</a:t>
            </a:r>
          </a:p>
          <a:p>
            <a:r>
              <a:rPr lang="tr-TR" dirty="0" smtClean="0"/>
              <a:t>Her iki alanda merkezci çözümleme kategorilerinin evrenselci ve özcü oldukları </a:t>
            </a:r>
            <a:r>
              <a:rPr lang="tr-TR" dirty="0" err="1" smtClean="0"/>
              <a:t>farkedilir</a:t>
            </a:r>
            <a:r>
              <a:rPr lang="tr-TR"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TotalTime>
  <Words>289</Words>
  <Application>Microsoft Office PowerPoint</Application>
  <PresentationFormat>Ekran Gösterisi (4:3)</PresentationFormat>
  <Paragraphs>28</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Akış</vt:lpstr>
      <vt:lpstr>Din ve Toplumsal Cinsiyet</vt:lpstr>
      <vt:lpstr>Karşılaştırmalı Bakış</vt:lpstr>
      <vt:lpstr>Tartışmalı Gelenekler: Din Çalışmaları ve Toplumsal Cinsiyet-Kuramsal Eleştiri </vt:lpstr>
      <vt:lpstr>Rasyonellik, Toplumsal Cinsiyet ve Sömürgeci Mirası</vt:lpstr>
      <vt:lpstr>Erkek-Merkezcilik, Feminist Yeniden İnşalar ve Sömürgeci Hareket</vt:lpstr>
      <vt:lpstr>Ortak Zeminin Kabulü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ve Toplumsal Cinsiyet</dc:title>
  <dc:creator>Mustafa Aka</dc:creator>
  <cp:lastModifiedBy>Pc</cp:lastModifiedBy>
  <cp:revision>12</cp:revision>
  <dcterms:created xsi:type="dcterms:W3CDTF">2019-10-13T14:06:03Z</dcterms:created>
  <dcterms:modified xsi:type="dcterms:W3CDTF">2019-10-13T18:43:09Z</dcterms:modified>
</cp:coreProperties>
</file>