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308" r:id="rId3"/>
    <p:sldId id="309" r:id="rId4"/>
    <p:sldId id="310" r:id="rId5"/>
    <p:sldId id="311" r:id="rId6"/>
    <p:sldId id="312" r:id="rId7"/>
    <p:sldId id="313" r:id="rId8"/>
    <p:sldId id="314" r:id="rId9"/>
    <p:sldId id="315" r:id="rId10"/>
    <p:sldId id="300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3" autoAdjust="0"/>
    <p:restoredTop sz="94660"/>
  </p:normalViewPr>
  <p:slideViewPr>
    <p:cSldViewPr snapToGrid="0">
      <p:cViewPr varScale="1">
        <p:scale>
          <a:sx n="86" d="100"/>
          <a:sy n="86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9CB99F-ABC4-48A2-AF43-4E0532DA682D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067FA6-F24F-4229-A7B0-BC8F25346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1837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77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287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834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1512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4977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9244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8405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7916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788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40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2802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8667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46485" y="3567660"/>
            <a:ext cx="9144000" cy="706802"/>
          </a:xfrm>
        </p:spPr>
        <p:txBody>
          <a:bodyPr>
            <a:normAutofit/>
          </a:bodyPr>
          <a:lstStyle/>
          <a:p>
            <a:r>
              <a:rPr lang="tr-TR" dirty="0"/>
              <a:t>Trendler 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93180" y="4347147"/>
            <a:ext cx="9868830" cy="771763"/>
          </a:xfrm>
        </p:spPr>
        <p:txBody>
          <a:bodyPr/>
          <a:lstStyle/>
          <a:p>
            <a:r>
              <a:rPr lang="tr-TR" dirty="0"/>
              <a:t>NET 222- SCADA </a:t>
            </a:r>
            <a:r>
              <a:rPr lang="tr-TR" dirty="0" err="1"/>
              <a:t>SİSTEMlERİ</a:t>
            </a:r>
            <a:endParaRPr lang="tr-TR" dirty="0"/>
          </a:p>
          <a:p>
            <a:r>
              <a:rPr lang="tr-TR" dirty="0" err="1"/>
              <a:t>Ö</a:t>
            </a:r>
            <a:r>
              <a:rPr lang="tr-TR" cap="none" dirty="0" err="1"/>
              <a:t>ğr</a:t>
            </a:r>
            <a:r>
              <a:rPr lang="tr-TR" dirty="0"/>
              <a:t>. G</a:t>
            </a:r>
            <a:r>
              <a:rPr lang="tr-TR" cap="none" dirty="0"/>
              <a:t>ör</a:t>
            </a:r>
            <a:r>
              <a:rPr lang="tr-TR" dirty="0"/>
              <a:t>. </a:t>
            </a:r>
            <a:r>
              <a:rPr lang="tr-TR"/>
              <a:t>Nuri Furkan koçak</a:t>
            </a:r>
            <a:endParaRPr lang="tr-TR" cap="none" dirty="0"/>
          </a:p>
        </p:txBody>
      </p:sp>
    </p:spTree>
    <p:extLst>
      <p:ext uri="{BB962C8B-B14F-4D97-AF65-F5344CB8AC3E}">
        <p14:creationId xmlns:p14="http://schemas.microsoft.com/office/powerpoint/2010/main" val="3649907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79" y="1845734"/>
            <a:ext cx="10394135" cy="40233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1</a:t>
            </a:r>
            <a:r>
              <a:rPr lang="tr-TR" b="1" dirty="0"/>
              <a:t>. </a:t>
            </a:r>
            <a:r>
              <a:rPr lang="en-US" dirty="0" smtClean="0"/>
              <a:t> </a:t>
            </a:r>
            <a:r>
              <a:rPr lang="en-US" dirty="0" err="1"/>
              <a:t>Vijeo</a:t>
            </a:r>
            <a:r>
              <a:rPr lang="en-US" dirty="0"/>
              <a:t> </a:t>
            </a:r>
            <a:r>
              <a:rPr lang="en-US" dirty="0" err="1"/>
              <a:t>Citect</a:t>
            </a:r>
            <a:r>
              <a:rPr lang="en-US" dirty="0"/>
              <a:t> </a:t>
            </a:r>
            <a:r>
              <a:rPr lang="en-US" dirty="0" err="1"/>
              <a:t>Configu</a:t>
            </a:r>
            <a:r>
              <a:rPr lang="en-US" dirty="0"/>
              <a:t> ration Training Manual, August 2007. 	</a:t>
            </a:r>
          </a:p>
        </p:txBody>
      </p:sp>
    </p:spTree>
    <p:extLst>
      <p:ext uri="{BB962C8B-B14F-4D97-AF65-F5344CB8AC3E}">
        <p14:creationId xmlns:p14="http://schemas.microsoft.com/office/powerpoint/2010/main" val="1143239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11. Trendler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78255" y="1806637"/>
            <a:ext cx="9106086" cy="4413187"/>
          </a:xfrm>
        </p:spPr>
        <p:txBody>
          <a:bodyPr>
            <a:normAutofit/>
          </a:bodyPr>
          <a:lstStyle/>
          <a:p>
            <a:r>
              <a:rPr lang="tr-TR" dirty="0"/>
              <a:t>Trend değişkenleri, trendleri görüntüleme, trend ekranlarının konfigürasyonu, </a:t>
            </a:r>
            <a:r>
              <a:rPr lang="tr-TR" dirty="0" err="1"/>
              <a:t>instant</a:t>
            </a:r>
            <a:r>
              <a:rPr lang="tr-TR" dirty="0"/>
              <a:t> trendlerin oluşturulması bu kısmı oluşturmaktadır. </a:t>
            </a:r>
          </a:p>
          <a:p>
            <a:r>
              <a:rPr lang="tr-TR" dirty="0"/>
              <a:t>Analog değişkenlerin zamana bağlı olarak grafik ekranda çizdirilmesidir. 3 farklı trend vardır. </a:t>
            </a:r>
          </a:p>
          <a:p>
            <a:r>
              <a:rPr lang="tr-TR" dirty="0"/>
              <a:t>1- Periyodik Trend	2- </a:t>
            </a:r>
            <a:r>
              <a:rPr lang="tr-TR" dirty="0" err="1"/>
              <a:t>Event</a:t>
            </a:r>
            <a:r>
              <a:rPr lang="tr-TR" dirty="0"/>
              <a:t> Trend 	3- Periyodik </a:t>
            </a:r>
            <a:r>
              <a:rPr lang="tr-TR" dirty="0" err="1"/>
              <a:t>Event</a:t>
            </a:r>
            <a:r>
              <a:rPr lang="tr-TR" dirty="0"/>
              <a:t> Trend</a:t>
            </a:r>
          </a:p>
          <a:p>
            <a:r>
              <a:rPr lang="tr-TR" dirty="0"/>
              <a:t>1- Periyodik Trend: Verdiğimiz periyodik aralıklarda (1s veya 10s aralıklı gibi) zamana bağlı olarak örnekleme zamanını alması ve trendi çizdirmesidir.</a:t>
            </a:r>
          </a:p>
          <a:p>
            <a:r>
              <a:rPr lang="tr-TR" dirty="0"/>
              <a:t>2- </a:t>
            </a:r>
            <a:r>
              <a:rPr lang="tr-TR" dirty="0" err="1"/>
              <a:t>Event</a:t>
            </a:r>
            <a:r>
              <a:rPr lang="tr-TR" dirty="0"/>
              <a:t> Trend: Bizim verdiğimiz olaya bağlı olarak trend çizilmesidir. (Örneğin silo tankının çalıştığı zamanları alarak buna bağlı bir trend çizebilirim.) </a:t>
            </a:r>
          </a:p>
          <a:p>
            <a:r>
              <a:rPr lang="tr-TR" dirty="0"/>
              <a:t>3- Periyodik </a:t>
            </a:r>
            <a:r>
              <a:rPr lang="tr-TR" dirty="0" err="1"/>
              <a:t>Event</a:t>
            </a:r>
            <a:r>
              <a:rPr lang="tr-TR" dirty="0"/>
              <a:t> Trend:  Verdiğimiz </a:t>
            </a:r>
            <a:r>
              <a:rPr lang="tr-TR" dirty="0" err="1"/>
              <a:t>eventa</a:t>
            </a:r>
            <a:r>
              <a:rPr lang="tr-TR" dirty="0"/>
              <a:t> bağlı olarak başlangıç yaparak belirlediğimiz periyoda bağlı olarak değişkenin değişim trendini çizer.</a:t>
            </a:r>
          </a:p>
        </p:txBody>
      </p:sp>
    </p:spTree>
    <p:extLst>
      <p:ext uri="{BB962C8B-B14F-4D97-AF65-F5344CB8AC3E}">
        <p14:creationId xmlns:p14="http://schemas.microsoft.com/office/powerpoint/2010/main" val="166009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11. Trendler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78255" y="1806637"/>
            <a:ext cx="9106086" cy="4413187"/>
          </a:xfrm>
        </p:spPr>
        <p:txBody>
          <a:bodyPr>
            <a:normAutofit lnSpcReduction="10000"/>
          </a:bodyPr>
          <a:lstStyle/>
          <a:p>
            <a:r>
              <a:rPr lang="tr-TR" u="sng" dirty="0"/>
              <a:t>Trend değişkenlerini tanımlama:</a:t>
            </a:r>
            <a:r>
              <a:rPr lang="tr-TR" dirty="0"/>
              <a:t> </a:t>
            </a:r>
            <a:r>
              <a:rPr lang="tr-TR" dirty="0" err="1"/>
              <a:t>Citect</a:t>
            </a:r>
            <a:r>
              <a:rPr lang="tr-TR" dirty="0"/>
              <a:t> Explorer--&gt;</a:t>
            </a:r>
            <a:r>
              <a:rPr lang="tr-TR" dirty="0" err="1"/>
              <a:t>Tags</a:t>
            </a:r>
            <a:r>
              <a:rPr lang="tr-TR" dirty="0"/>
              <a:t>--&gt;Trend </a:t>
            </a:r>
            <a:r>
              <a:rPr lang="tr-TR" dirty="0" err="1"/>
              <a:t>Tags</a:t>
            </a:r>
            <a:endParaRPr lang="tr-TR" dirty="0"/>
          </a:p>
          <a:p>
            <a:r>
              <a:rPr lang="tr-TR" dirty="0"/>
              <a:t>1) Trend </a:t>
            </a:r>
            <a:r>
              <a:rPr lang="tr-TR" dirty="0" err="1"/>
              <a:t>Tag</a:t>
            </a:r>
            <a:r>
              <a:rPr lang="tr-TR" dirty="0"/>
              <a:t> Name--&gt;P1_P</a:t>
            </a:r>
          </a:p>
          <a:p>
            <a:r>
              <a:rPr lang="tr-TR" dirty="0" err="1"/>
              <a:t>Expression</a:t>
            </a:r>
            <a:r>
              <a:rPr lang="tr-TR" dirty="0"/>
              <a:t>--&gt; TIC_P1_PV (Hangi değişkenin trendini almak istiyorsak o değişkeni çağırıyoruz.)</a:t>
            </a:r>
          </a:p>
          <a:p>
            <a:r>
              <a:rPr lang="tr-TR" dirty="0" err="1"/>
              <a:t>Sample</a:t>
            </a:r>
            <a:r>
              <a:rPr lang="tr-TR" dirty="0"/>
              <a:t> </a:t>
            </a:r>
            <a:r>
              <a:rPr lang="tr-TR" dirty="0" err="1"/>
              <a:t>Period</a:t>
            </a:r>
            <a:r>
              <a:rPr lang="tr-TR" dirty="0"/>
              <a:t>--&gt; 00:00:01 (1s de bir kayıt alsın.)</a:t>
            </a:r>
          </a:p>
          <a:p>
            <a:r>
              <a:rPr lang="tr-TR" dirty="0" err="1"/>
              <a:t>Type</a:t>
            </a:r>
            <a:r>
              <a:rPr lang="tr-TR" dirty="0"/>
              <a:t>--&gt; TRND_PERIODİC</a:t>
            </a:r>
          </a:p>
          <a:p>
            <a:r>
              <a:rPr lang="tr-TR" dirty="0"/>
              <a:t>F2 tuşuna basarak ADD ile alttaki ekranın açılmasını sağlıyoruz.</a:t>
            </a:r>
          </a:p>
          <a:p>
            <a:r>
              <a:rPr lang="tr-TR" dirty="0" err="1"/>
              <a:t>FileName</a:t>
            </a:r>
            <a:r>
              <a:rPr lang="tr-TR" dirty="0"/>
              <a:t>--&gt; [DATA]:P1_P (Geçmişe yönelik trendlerin nereye kaydedileceği)</a:t>
            </a:r>
          </a:p>
          <a:p>
            <a:r>
              <a:rPr lang="tr-TR" dirty="0"/>
              <a:t>No files:2 (2 tane dosya oluştursun.)</a:t>
            </a:r>
          </a:p>
          <a:p>
            <a:r>
              <a:rPr lang="tr-TR" dirty="0"/>
              <a:t>Time:00:00:00 Period:24:00:00 (24 saat sonunda 1. Dosya bitecek, 2. Dosyaya kayıt almaya başlayacak.)  </a:t>
            </a:r>
            <a:r>
              <a:rPr lang="tr-TR" dirty="0" err="1"/>
              <a:t>Add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9342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11. Trendler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78255" y="1806637"/>
            <a:ext cx="9106086" cy="4413187"/>
          </a:xfrm>
        </p:spPr>
        <p:txBody>
          <a:bodyPr>
            <a:normAutofit fontScale="62500" lnSpcReduction="20000"/>
          </a:bodyPr>
          <a:lstStyle/>
          <a:p>
            <a:r>
              <a:rPr lang="tr-TR" dirty="0"/>
              <a:t>2) Trend </a:t>
            </a:r>
            <a:r>
              <a:rPr lang="tr-TR" dirty="0" err="1"/>
              <a:t>Tag</a:t>
            </a:r>
            <a:r>
              <a:rPr lang="tr-TR" dirty="0"/>
              <a:t> Name--&gt;P2_P</a:t>
            </a:r>
          </a:p>
          <a:p>
            <a:r>
              <a:rPr lang="tr-TR" dirty="0" err="1"/>
              <a:t>Expression</a:t>
            </a:r>
            <a:r>
              <a:rPr lang="tr-TR" dirty="0"/>
              <a:t>--&gt; TIC_P2_PV </a:t>
            </a:r>
          </a:p>
          <a:p>
            <a:r>
              <a:rPr lang="tr-TR" dirty="0" err="1"/>
              <a:t>Sample</a:t>
            </a:r>
            <a:r>
              <a:rPr lang="tr-TR" dirty="0"/>
              <a:t> </a:t>
            </a:r>
            <a:r>
              <a:rPr lang="tr-TR" dirty="0" err="1"/>
              <a:t>Period</a:t>
            </a:r>
            <a:r>
              <a:rPr lang="tr-TR" dirty="0"/>
              <a:t>--&gt; 00:00:01</a:t>
            </a:r>
          </a:p>
          <a:p>
            <a:r>
              <a:rPr lang="tr-TR" dirty="0" err="1"/>
              <a:t>Type</a:t>
            </a:r>
            <a:r>
              <a:rPr lang="tr-TR" dirty="0"/>
              <a:t>--&gt; TRND_PERIODİC</a:t>
            </a:r>
          </a:p>
          <a:p>
            <a:r>
              <a:rPr lang="tr-TR" dirty="0" err="1"/>
              <a:t>FileName</a:t>
            </a:r>
            <a:r>
              <a:rPr lang="tr-TR" dirty="0"/>
              <a:t>--&gt; [DATA]:P2_P </a:t>
            </a:r>
          </a:p>
          <a:p>
            <a:r>
              <a:rPr lang="tr-TR" dirty="0"/>
              <a:t>No files:2</a:t>
            </a:r>
          </a:p>
          <a:p>
            <a:r>
              <a:rPr lang="tr-TR" dirty="0"/>
              <a:t>Time:00:00:00 Period:24:00:00 </a:t>
            </a:r>
            <a:r>
              <a:rPr lang="tr-TR" dirty="0" err="1"/>
              <a:t>Add</a:t>
            </a:r>
            <a:endParaRPr lang="tr-TR" dirty="0"/>
          </a:p>
          <a:p>
            <a:r>
              <a:rPr lang="tr-TR" dirty="0"/>
              <a:t>3) Trend </a:t>
            </a:r>
            <a:r>
              <a:rPr lang="tr-TR" dirty="0" err="1"/>
              <a:t>Tag</a:t>
            </a:r>
            <a:r>
              <a:rPr lang="tr-TR" dirty="0"/>
              <a:t> Name--&gt;P3_P</a:t>
            </a:r>
          </a:p>
          <a:p>
            <a:r>
              <a:rPr lang="tr-TR" dirty="0" err="1"/>
              <a:t>Expression</a:t>
            </a:r>
            <a:r>
              <a:rPr lang="tr-TR" dirty="0"/>
              <a:t>--&gt; TIC_P3_PV </a:t>
            </a:r>
          </a:p>
          <a:p>
            <a:r>
              <a:rPr lang="tr-TR" dirty="0" err="1"/>
              <a:t>Sample</a:t>
            </a:r>
            <a:r>
              <a:rPr lang="tr-TR" dirty="0"/>
              <a:t> </a:t>
            </a:r>
            <a:r>
              <a:rPr lang="tr-TR" dirty="0" err="1"/>
              <a:t>Period</a:t>
            </a:r>
            <a:r>
              <a:rPr lang="tr-TR" dirty="0"/>
              <a:t>--&gt; 00:00:01</a:t>
            </a:r>
          </a:p>
          <a:p>
            <a:r>
              <a:rPr lang="tr-TR" dirty="0" err="1"/>
              <a:t>Type</a:t>
            </a:r>
            <a:r>
              <a:rPr lang="tr-TR" dirty="0"/>
              <a:t>--&gt; TRND_PERIODİC</a:t>
            </a:r>
          </a:p>
          <a:p>
            <a:r>
              <a:rPr lang="tr-TR" dirty="0" err="1"/>
              <a:t>FileName</a:t>
            </a:r>
            <a:r>
              <a:rPr lang="tr-TR" dirty="0"/>
              <a:t>--&gt; [DATA]:P3_P </a:t>
            </a:r>
          </a:p>
          <a:p>
            <a:r>
              <a:rPr lang="tr-TR" dirty="0"/>
              <a:t>No files:2</a:t>
            </a:r>
          </a:p>
          <a:p>
            <a:r>
              <a:rPr lang="tr-TR" dirty="0"/>
              <a:t>Time:00:00:00 Period:24:00:00 </a:t>
            </a:r>
            <a:r>
              <a:rPr lang="tr-TR" dirty="0" err="1"/>
              <a:t>Add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3702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11. Trendler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78255" y="1806637"/>
            <a:ext cx="9106086" cy="4413187"/>
          </a:xfrm>
        </p:spPr>
        <p:txBody>
          <a:bodyPr>
            <a:normAutofit fontScale="55000" lnSpcReduction="20000"/>
          </a:bodyPr>
          <a:lstStyle/>
          <a:p>
            <a:r>
              <a:rPr lang="tr-TR" dirty="0"/>
              <a:t>4) Trend </a:t>
            </a:r>
            <a:r>
              <a:rPr lang="tr-TR" dirty="0" err="1"/>
              <a:t>Tag</a:t>
            </a:r>
            <a:r>
              <a:rPr lang="tr-TR" dirty="0"/>
              <a:t> Name--&gt;P4_P</a:t>
            </a:r>
          </a:p>
          <a:p>
            <a:r>
              <a:rPr lang="tr-TR" dirty="0" err="1"/>
              <a:t>Expression</a:t>
            </a:r>
            <a:r>
              <a:rPr lang="tr-TR" dirty="0"/>
              <a:t>--&gt; TIC_P4_PV </a:t>
            </a:r>
          </a:p>
          <a:p>
            <a:r>
              <a:rPr lang="tr-TR" dirty="0" err="1"/>
              <a:t>Sample</a:t>
            </a:r>
            <a:r>
              <a:rPr lang="tr-TR" dirty="0"/>
              <a:t> </a:t>
            </a:r>
            <a:r>
              <a:rPr lang="tr-TR" dirty="0" err="1"/>
              <a:t>Period</a:t>
            </a:r>
            <a:r>
              <a:rPr lang="tr-TR" dirty="0"/>
              <a:t>--&gt; 00:00:01</a:t>
            </a:r>
          </a:p>
          <a:p>
            <a:r>
              <a:rPr lang="tr-TR" dirty="0" err="1"/>
              <a:t>Type</a:t>
            </a:r>
            <a:r>
              <a:rPr lang="tr-TR" dirty="0"/>
              <a:t>--&gt; TRND_PERIODİC</a:t>
            </a:r>
          </a:p>
          <a:p>
            <a:r>
              <a:rPr lang="tr-TR" dirty="0" err="1"/>
              <a:t>FileName</a:t>
            </a:r>
            <a:r>
              <a:rPr lang="tr-TR" dirty="0"/>
              <a:t>--&gt; [DATA]:P4_P </a:t>
            </a:r>
          </a:p>
          <a:p>
            <a:r>
              <a:rPr lang="tr-TR" dirty="0"/>
              <a:t>No files:2</a:t>
            </a:r>
          </a:p>
          <a:p>
            <a:r>
              <a:rPr lang="tr-TR" dirty="0"/>
              <a:t>Time:00:00:00 Period:24:00:00 </a:t>
            </a:r>
            <a:r>
              <a:rPr lang="tr-TR" dirty="0" err="1"/>
              <a:t>Add</a:t>
            </a:r>
            <a:endParaRPr lang="tr-TR" dirty="0"/>
          </a:p>
          <a:p>
            <a:r>
              <a:rPr lang="tr-TR" dirty="0"/>
              <a:t>5) Trend </a:t>
            </a:r>
            <a:r>
              <a:rPr lang="tr-TR" dirty="0" err="1"/>
              <a:t>Tag</a:t>
            </a:r>
            <a:r>
              <a:rPr lang="tr-TR" dirty="0"/>
              <a:t> Name--&gt;HT_P</a:t>
            </a:r>
          </a:p>
          <a:p>
            <a:r>
              <a:rPr lang="tr-TR" dirty="0" err="1"/>
              <a:t>Expression</a:t>
            </a:r>
            <a:r>
              <a:rPr lang="tr-TR" dirty="0"/>
              <a:t>--&gt; </a:t>
            </a:r>
            <a:r>
              <a:rPr lang="tr-TR" dirty="0" err="1"/>
              <a:t>TIC_Hold_PV</a:t>
            </a:r>
            <a:r>
              <a:rPr lang="tr-TR" dirty="0"/>
              <a:t> </a:t>
            </a:r>
          </a:p>
          <a:p>
            <a:r>
              <a:rPr lang="tr-TR" dirty="0" err="1"/>
              <a:t>Sample</a:t>
            </a:r>
            <a:r>
              <a:rPr lang="tr-TR" dirty="0"/>
              <a:t> </a:t>
            </a:r>
            <a:r>
              <a:rPr lang="tr-TR" dirty="0" err="1"/>
              <a:t>Period</a:t>
            </a:r>
            <a:r>
              <a:rPr lang="tr-TR" dirty="0"/>
              <a:t>--&gt; 00:00:01</a:t>
            </a:r>
          </a:p>
          <a:p>
            <a:r>
              <a:rPr lang="tr-TR" dirty="0" err="1"/>
              <a:t>Type</a:t>
            </a:r>
            <a:r>
              <a:rPr lang="tr-TR" dirty="0"/>
              <a:t>--&gt; TRND_PERIODİC</a:t>
            </a:r>
          </a:p>
          <a:p>
            <a:r>
              <a:rPr lang="tr-TR" dirty="0" err="1"/>
              <a:t>FileName</a:t>
            </a:r>
            <a:r>
              <a:rPr lang="tr-TR" dirty="0"/>
              <a:t>--&gt; [DATA]:HT_P </a:t>
            </a:r>
          </a:p>
          <a:p>
            <a:r>
              <a:rPr lang="tr-TR" dirty="0"/>
              <a:t>No files:2</a:t>
            </a:r>
          </a:p>
          <a:p>
            <a:r>
              <a:rPr lang="tr-TR" dirty="0"/>
              <a:t>Time:00:00:00 Period:24:00:00 </a:t>
            </a:r>
            <a:r>
              <a:rPr lang="tr-TR" dirty="0" err="1"/>
              <a:t>Add</a:t>
            </a:r>
            <a:endParaRPr lang="tr-TR" dirty="0"/>
          </a:p>
          <a:p>
            <a:r>
              <a:rPr lang="tr-TR" dirty="0"/>
              <a:t>Pack, </a:t>
            </a:r>
            <a:r>
              <a:rPr lang="tr-TR" dirty="0" err="1"/>
              <a:t>Compile,Run</a:t>
            </a:r>
            <a:r>
              <a:rPr lang="tr-TR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476493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11. Trendler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78255" y="1806637"/>
            <a:ext cx="9106086" cy="4413187"/>
          </a:xfrm>
        </p:spPr>
        <p:txBody>
          <a:bodyPr>
            <a:normAutofit/>
          </a:bodyPr>
          <a:lstStyle/>
          <a:p>
            <a:r>
              <a:rPr lang="tr-TR" dirty="0" err="1"/>
              <a:t>Runtime’da</a:t>
            </a:r>
            <a:r>
              <a:rPr lang="tr-TR" dirty="0"/>
              <a:t> </a:t>
            </a:r>
            <a:r>
              <a:rPr lang="tr-TR" dirty="0" err="1"/>
              <a:t>pulldown</a:t>
            </a:r>
            <a:r>
              <a:rPr lang="tr-TR" dirty="0"/>
              <a:t> menüden </a:t>
            </a:r>
            <a:r>
              <a:rPr lang="tr-TR" dirty="0" err="1"/>
              <a:t>Trends’ten</a:t>
            </a:r>
            <a:r>
              <a:rPr lang="tr-TR" dirty="0"/>
              <a:t> ilk olarak </a:t>
            </a:r>
            <a:r>
              <a:rPr lang="tr-TR" dirty="0" err="1"/>
              <a:t>Single</a:t>
            </a:r>
            <a:r>
              <a:rPr lang="tr-TR" dirty="0"/>
              <a:t> Trend seçilir. Açılan sayfada aşağıda ilk yeşil olan renge sağ tıklanır ve Select Trend Pen1 seçilir. Trend </a:t>
            </a:r>
            <a:r>
              <a:rPr lang="tr-TR" dirty="0" err="1"/>
              <a:t>Selection</a:t>
            </a:r>
            <a:r>
              <a:rPr lang="tr-TR" dirty="0"/>
              <a:t> da belirlediğimiz </a:t>
            </a:r>
            <a:r>
              <a:rPr lang="tr-TR" dirty="0" err="1"/>
              <a:t>Tag</a:t>
            </a:r>
            <a:r>
              <a:rPr lang="tr-TR" dirty="0"/>
              <a:t> değişkenleri geldi. P1_P seçip </a:t>
            </a:r>
            <a:r>
              <a:rPr lang="tr-TR" dirty="0" err="1"/>
              <a:t>Add</a:t>
            </a:r>
            <a:r>
              <a:rPr lang="tr-TR" dirty="0"/>
              <a:t> diyoruz. Sırasıyla buradaki kalemlere P2_P, P3_P, P4_P ve HT_P değişkenlerini aynı şekilde ekliyoruz. (8 trend </a:t>
            </a:r>
            <a:r>
              <a:rPr lang="tr-TR" dirty="0" err="1"/>
              <a:t>tagi</a:t>
            </a:r>
            <a:r>
              <a:rPr lang="tr-TR" dirty="0"/>
              <a:t> ekleyebiliriz.)</a:t>
            </a:r>
          </a:p>
          <a:p>
            <a:r>
              <a:rPr lang="tr-TR" dirty="0" err="1"/>
              <a:t>Runtime’dan</a:t>
            </a:r>
            <a:r>
              <a:rPr lang="tr-TR" dirty="0"/>
              <a:t> çıkıp tekrar girersek çizimler arası boşluk kalır. </a:t>
            </a:r>
          </a:p>
          <a:p>
            <a:r>
              <a:rPr lang="tr-TR" dirty="0"/>
              <a:t>Tekrar </a:t>
            </a:r>
            <a:r>
              <a:rPr lang="tr-TR" dirty="0" err="1"/>
              <a:t>Trends’den</a:t>
            </a:r>
            <a:r>
              <a:rPr lang="tr-TR" dirty="0"/>
              <a:t> </a:t>
            </a:r>
            <a:r>
              <a:rPr lang="tr-TR" dirty="0" err="1"/>
              <a:t>Double</a:t>
            </a:r>
            <a:r>
              <a:rPr lang="tr-TR" dirty="0"/>
              <a:t> </a:t>
            </a:r>
            <a:r>
              <a:rPr lang="tr-TR" dirty="0" err="1"/>
              <a:t>Trend’e</a:t>
            </a:r>
            <a:r>
              <a:rPr lang="tr-TR" dirty="0"/>
              <a:t> tıklıyoruz. 16 trend değişkenini çizdirebiliriz. </a:t>
            </a:r>
          </a:p>
          <a:p>
            <a:r>
              <a:rPr lang="tr-TR" dirty="0" err="1"/>
              <a:t>Popup</a:t>
            </a:r>
            <a:r>
              <a:rPr lang="tr-TR" dirty="0"/>
              <a:t> </a:t>
            </a:r>
            <a:r>
              <a:rPr lang="tr-TR" dirty="0" err="1"/>
              <a:t>Trend’te</a:t>
            </a:r>
            <a:r>
              <a:rPr lang="tr-TR" dirty="0"/>
              <a:t> ise 4 değişkeni gösterebiliriz.  Bunlar </a:t>
            </a:r>
            <a:r>
              <a:rPr lang="tr-TR" dirty="0" err="1"/>
              <a:t>CSV_Include</a:t>
            </a:r>
            <a:r>
              <a:rPr lang="tr-TR" dirty="0"/>
              <a:t> dosyasından gelen özelliklerdir. </a:t>
            </a:r>
          </a:p>
          <a:p>
            <a:r>
              <a:rPr lang="tr-TR" dirty="0"/>
              <a:t>Tekrar </a:t>
            </a:r>
            <a:r>
              <a:rPr lang="tr-TR" dirty="0" err="1"/>
              <a:t>Single</a:t>
            </a:r>
            <a:r>
              <a:rPr lang="tr-TR" dirty="0"/>
              <a:t> Trendi çağırıyoruz. </a:t>
            </a:r>
          </a:p>
        </p:txBody>
      </p:sp>
    </p:spTree>
    <p:extLst>
      <p:ext uri="{BB962C8B-B14F-4D97-AF65-F5344CB8AC3E}">
        <p14:creationId xmlns:p14="http://schemas.microsoft.com/office/powerpoint/2010/main" val="754874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11. Trendler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78255" y="1806637"/>
            <a:ext cx="9106086" cy="4413187"/>
          </a:xfrm>
        </p:spPr>
        <p:txBody>
          <a:bodyPr>
            <a:normAutofit fontScale="92500" lnSpcReduction="20000"/>
          </a:bodyPr>
          <a:lstStyle/>
          <a:p>
            <a:r>
              <a:rPr lang="tr-TR" dirty="0"/>
              <a:t>Altta </a:t>
            </a:r>
            <a:r>
              <a:rPr lang="tr-TR" dirty="0" err="1"/>
              <a:t>display</a:t>
            </a:r>
            <a:r>
              <a:rPr lang="tr-TR" dirty="0"/>
              <a:t> </a:t>
            </a:r>
            <a:r>
              <a:rPr lang="tr-TR" dirty="0" err="1"/>
              <a:t>history</a:t>
            </a:r>
            <a:r>
              <a:rPr lang="tr-TR" dirty="0"/>
              <a:t> </a:t>
            </a:r>
            <a:r>
              <a:rPr lang="tr-TR" dirty="0" err="1"/>
              <a:t>modu</a:t>
            </a:r>
            <a:r>
              <a:rPr lang="tr-TR" dirty="0"/>
              <a:t> seçebiliriz. Buradan okları kullanarak geçmişi görüntüleyebiliriz. Sol yandaki </a:t>
            </a:r>
            <a:r>
              <a:rPr lang="tr-TR" dirty="0" err="1"/>
              <a:t>scale</a:t>
            </a:r>
            <a:r>
              <a:rPr lang="tr-TR" dirty="0"/>
              <a:t> değerlerine çift tıklayarak bu değerleri değiştirebiliriz. </a:t>
            </a:r>
          </a:p>
          <a:p>
            <a:r>
              <a:rPr lang="tr-TR" u="sng" dirty="0"/>
              <a:t>Trend ekranlarının </a:t>
            </a:r>
            <a:r>
              <a:rPr lang="tr-TR" u="sng" dirty="0" err="1"/>
              <a:t>konfigüre</a:t>
            </a:r>
            <a:r>
              <a:rPr lang="tr-TR" u="sng" dirty="0"/>
              <a:t> edilmesi: </a:t>
            </a:r>
            <a:r>
              <a:rPr lang="tr-TR" dirty="0"/>
              <a:t> Yukarıdaki trendler Runtime dan çıkınca kaybolur. Her seferinde seçmek gerekir. Bunun yerine Trend ekranı </a:t>
            </a:r>
            <a:r>
              <a:rPr lang="tr-TR" dirty="0" err="1"/>
              <a:t>konfigüre</a:t>
            </a:r>
            <a:r>
              <a:rPr lang="tr-TR" dirty="0"/>
              <a:t> edilerek grup yapılır v bu grup seçilebilir. </a:t>
            </a:r>
          </a:p>
          <a:p>
            <a:r>
              <a:rPr lang="tr-TR" dirty="0" err="1"/>
              <a:t>Runtime’da</a:t>
            </a:r>
            <a:r>
              <a:rPr lang="tr-TR" dirty="0"/>
              <a:t> Designer (</a:t>
            </a:r>
            <a:r>
              <a:rPr lang="tr-TR" dirty="0" err="1"/>
              <a:t>des</a:t>
            </a:r>
            <a:r>
              <a:rPr lang="tr-TR" dirty="0"/>
              <a:t>) olarak </a:t>
            </a:r>
            <a:r>
              <a:rPr lang="tr-TR" dirty="0" err="1"/>
              <a:t>login</a:t>
            </a:r>
            <a:r>
              <a:rPr lang="tr-TR" dirty="0"/>
              <a:t> oluyoruz. </a:t>
            </a:r>
            <a:r>
              <a:rPr lang="tr-TR" dirty="0" err="1"/>
              <a:t>Trends</a:t>
            </a:r>
            <a:r>
              <a:rPr lang="tr-TR" dirty="0"/>
              <a:t> altında </a:t>
            </a:r>
            <a:r>
              <a:rPr lang="tr-TR" dirty="0" err="1"/>
              <a:t>Configüre</a:t>
            </a:r>
            <a:r>
              <a:rPr lang="tr-TR" dirty="0"/>
              <a:t> Trend </a:t>
            </a:r>
            <a:r>
              <a:rPr lang="tr-TR" dirty="0" err="1"/>
              <a:t>Group</a:t>
            </a:r>
            <a:r>
              <a:rPr lang="tr-TR" dirty="0"/>
              <a:t> seçiyoruz. </a:t>
            </a:r>
          </a:p>
          <a:p>
            <a:r>
              <a:rPr lang="tr-TR" dirty="0" err="1"/>
              <a:t>Description</a:t>
            </a:r>
            <a:r>
              <a:rPr lang="tr-TR" dirty="0"/>
              <a:t>--&gt;</a:t>
            </a:r>
            <a:r>
              <a:rPr lang="tr-TR" dirty="0" err="1"/>
              <a:t>Past</a:t>
            </a:r>
            <a:r>
              <a:rPr lang="tr-TR" dirty="0"/>
              <a:t> Trend</a:t>
            </a:r>
          </a:p>
          <a:p>
            <a:r>
              <a:rPr lang="tr-TR" dirty="0"/>
              <a:t>Trend </a:t>
            </a:r>
            <a:r>
              <a:rPr lang="tr-TR" dirty="0" err="1"/>
              <a:t>Pen</a:t>
            </a:r>
            <a:r>
              <a:rPr lang="tr-TR" dirty="0"/>
              <a:t> 1--&gt; P1_P</a:t>
            </a:r>
          </a:p>
          <a:p>
            <a:r>
              <a:rPr lang="tr-TR" dirty="0"/>
              <a:t>Trend </a:t>
            </a:r>
            <a:r>
              <a:rPr lang="tr-TR" dirty="0" err="1"/>
              <a:t>Pen</a:t>
            </a:r>
            <a:r>
              <a:rPr lang="tr-TR" dirty="0"/>
              <a:t> 2--&gt; P2_P</a:t>
            </a:r>
          </a:p>
          <a:p>
            <a:r>
              <a:rPr lang="tr-TR" dirty="0"/>
              <a:t>Trend </a:t>
            </a:r>
            <a:r>
              <a:rPr lang="tr-TR" dirty="0" err="1"/>
              <a:t>Pen</a:t>
            </a:r>
            <a:r>
              <a:rPr lang="tr-TR" dirty="0"/>
              <a:t> 3-&gt;  P3_P</a:t>
            </a:r>
          </a:p>
          <a:p>
            <a:r>
              <a:rPr lang="tr-TR" dirty="0"/>
              <a:t>Trend </a:t>
            </a:r>
            <a:r>
              <a:rPr lang="tr-TR" dirty="0" err="1"/>
              <a:t>Pen</a:t>
            </a:r>
            <a:r>
              <a:rPr lang="tr-TR" dirty="0"/>
              <a:t> 4--&gt; P4_P</a:t>
            </a:r>
          </a:p>
          <a:p>
            <a:r>
              <a:rPr lang="tr-TR" dirty="0"/>
              <a:t>Trend </a:t>
            </a:r>
            <a:r>
              <a:rPr lang="tr-TR" dirty="0" err="1"/>
              <a:t>Pen</a:t>
            </a:r>
            <a:r>
              <a:rPr lang="tr-TR" dirty="0"/>
              <a:t> 5--&gt; HT_P     </a:t>
            </a:r>
            <a:r>
              <a:rPr lang="tr-TR" dirty="0" err="1"/>
              <a:t>Add</a:t>
            </a:r>
            <a:r>
              <a:rPr lang="tr-TR" dirty="0"/>
              <a:t> ve pencereyi kapatıyoruz. </a:t>
            </a:r>
          </a:p>
        </p:txBody>
      </p:sp>
    </p:spTree>
    <p:extLst>
      <p:ext uri="{BB962C8B-B14F-4D97-AF65-F5344CB8AC3E}">
        <p14:creationId xmlns:p14="http://schemas.microsoft.com/office/powerpoint/2010/main" val="725734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11. Trendler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78255" y="1806637"/>
            <a:ext cx="9106086" cy="4413187"/>
          </a:xfrm>
        </p:spPr>
        <p:txBody>
          <a:bodyPr>
            <a:normAutofit/>
          </a:bodyPr>
          <a:lstStyle/>
          <a:p>
            <a:r>
              <a:rPr lang="tr-TR" dirty="0"/>
              <a:t>Trend sayfasındaki kalemleri siliyoruz. Yada </a:t>
            </a:r>
            <a:r>
              <a:rPr lang="tr-TR" dirty="0" err="1"/>
              <a:t>runtime</a:t>
            </a:r>
            <a:r>
              <a:rPr lang="tr-TR" dirty="0"/>
              <a:t> dan çıkarsak zaten kendiliğinden silinir. Kalemlerin hemen üstünde dosya işaretini (Select Trend </a:t>
            </a:r>
            <a:r>
              <a:rPr lang="tr-TR" dirty="0" err="1"/>
              <a:t>Group</a:t>
            </a:r>
            <a:r>
              <a:rPr lang="tr-TR" dirty="0"/>
              <a:t>) tıklıyoruz.  </a:t>
            </a:r>
            <a:r>
              <a:rPr lang="tr-TR" dirty="0" err="1"/>
              <a:t>Past</a:t>
            </a:r>
            <a:r>
              <a:rPr lang="tr-TR" dirty="0"/>
              <a:t> Trend seçip Ok diyoruz. 5 kalem birden gelmiş olur. </a:t>
            </a:r>
          </a:p>
          <a:p>
            <a:r>
              <a:rPr lang="tr-TR" u="sng" dirty="0" err="1"/>
              <a:t>Instant</a:t>
            </a:r>
            <a:r>
              <a:rPr lang="tr-TR" u="sng" dirty="0"/>
              <a:t> Trendler:</a:t>
            </a:r>
            <a:endParaRPr lang="tr-TR" dirty="0"/>
          </a:p>
          <a:p>
            <a:r>
              <a:rPr lang="tr-TR" dirty="0" err="1"/>
              <a:t>Vijeo</a:t>
            </a:r>
            <a:r>
              <a:rPr lang="tr-TR" dirty="0"/>
              <a:t> </a:t>
            </a:r>
            <a:r>
              <a:rPr lang="tr-TR" dirty="0" err="1"/>
              <a:t>Citect’te</a:t>
            </a:r>
            <a:r>
              <a:rPr lang="tr-TR" dirty="0"/>
              <a:t> tanımladığımız </a:t>
            </a:r>
            <a:r>
              <a:rPr lang="tr-TR" dirty="0" err="1"/>
              <a:t>integer</a:t>
            </a:r>
            <a:r>
              <a:rPr lang="tr-TR" dirty="0"/>
              <a:t> ve </a:t>
            </a:r>
            <a:r>
              <a:rPr lang="tr-TR" dirty="0" err="1"/>
              <a:t>digital</a:t>
            </a:r>
            <a:r>
              <a:rPr lang="tr-TR" dirty="0"/>
              <a:t> değerleri grafik ekranlara yazdırabilmemiz için kullanılırlar. </a:t>
            </a:r>
          </a:p>
          <a:p>
            <a:r>
              <a:rPr lang="tr-TR" dirty="0" err="1"/>
              <a:t>Runtime’da</a:t>
            </a:r>
            <a:r>
              <a:rPr lang="tr-TR" dirty="0"/>
              <a:t> </a:t>
            </a:r>
            <a:r>
              <a:rPr lang="tr-TR" dirty="0" err="1"/>
              <a:t>Trends</a:t>
            </a:r>
            <a:r>
              <a:rPr lang="tr-TR" dirty="0"/>
              <a:t> altında </a:t>
            </a:r>
            <a:r>
              <a:rPr lang="tr-TR" dirty="0" err="1"/>
              <a:t>Instant</a:t>
            </a:r>
            <a:r>
              <a:rPr lang="tr-TR" dirty="0"/>
              <a:t> Trend aktif değil. Önce gidip bunu kendi projemizin içine </a:t>
            </a:r>
            <a:r>
              <a:rPr lang="tr-TR" dirty="0" err="1"/>
              <a:t>include</a:t>
            </a:r>
            <a:r>
              <a:rPr lang="tr-TR" dirty="0"/>
              <a:t> etmemiz gerekiyor. </a:t>
            </a:r>
            <a:r>
              <a:rPr lang="tr-TR" dirty="0" err="1"/>
              <a:t>Runtime’dan</a:t>
            </a:r>
            <a:r>
              <a:rPr lang="tr-TR" dirty="0"/>
              <a:t> çıkıyoruz.   </a:t>
            </a:r>
          </a:p>
          <a:p>
            <a:r>
              <a:rPr lang="tr-TR" dirty="0" err="1"/>
              <a:t>Myprojects’e</a:t>
            </a:r>
            <a:r>
              <a:rPr lang="tr-TR" dirty="0"/>
              <a:t> sağ tıklıyoruz. Restore, </a:t>
            </a:r>
            <a:r>
              <a:rPr lang="tr-TR" dirty="0" err="1"/>
              <a:t>Browse</a:t>
            </a:r>
            <a:r>
              <a:rPr lang="tr-TR" dirty="0"/>
              <a:t>, VijeoCitectV7.0 Project içinden </a:t>
            </a:r>
            <a:r>
              <a:rPr lang="tr-TR" dirty="0" err="1"/>
              <a:t>CSV_InstantTrend.ctz</a:t>
            </a:r>
            <a:r>
              <a:rPr lang="tr-TR" dirty="0"/>
              <a:t> uzantılı dosya seçilir. Ok.</a:t>
            </a:r>
          </a:p>
          <a:p>
            <a:r>
              <a:rPr lang="tr-TR" dirty="0" err="1"/>
              <a:t>Milk</a:t>
            </a:r>
            <a:r>
              <a:rPr lang="tr-TR" dirty="0"/>
              <a:t> </a:t>
            </a:r>
            <a:r>
              <a:rPr lang="tr-TR" dirty="0" err="1"/>
              <a:t>Treatment</a:t>
            </a:r>
            <a:r>
              <a:rPr lang="tr-TR" dirty="0"/>
              <a:t>--&gt;</a:t>
            </a:r>
            <a:r>
              <a:rPr lang="tr-TR" dirty="0" err="1"/>
              <a:t>System</a:t>
            </a:r>
            <a:r>
              <a:rPr lang="tr-TR" dirty="0"/>
              <a:t>--&gt;</a:t>
            </a:r>
            <a:r>
              <a:rPr lang="tr-TR" dirty="0" err="1"/>
              <a:t>IncludedProject</a:t>
            </a:r>
            <a:r>
              <a:rPr lang="tr-TR" dirty="0"/>
              <a:t> yapıp Project Name--&gt; </a:t>
            </a:r>
            <a:r>
              <a:rPr lang="tr-TR" dirty="0" err="1"/>
              <a:t>CSV_InstantTrend</a:t>
            </a:r>
            <a:r>
              <a:rPr lang="tr-TR" dirty="0"/>
              <a:t> yazıp </a:t>
            </a:r>
            <a:r>
              <a:rPr lang="tr-TR" dirty="0" err="1"/>
              <a:t>Add</a:t>
            </a:r>
            <a:r>
              <a:rPr lang="tr-TR" dirty="0"/>
              <a:t> diyoruz </a:t>
            </a:r>
            <a:r>
              <a:rPr lang="tr-TR" dirty="0" err="1"/>
              <a:t>Compile</a:t>
            </a:r>
            <a:r>
              <a:rPr lang="tr-TR" dirty="0"/>
              <a:t> ediyoruz.</a:t>
            </a:r>
          </a:p>
        </p:txBody>
      </p:sp>
    </p:spTree>
    <p:extLst>
      <p:ext uri="{BB962C8B-B14F-4D97-AF65-F5344CB8AC3E}">
        <p14:creationId xmlns:p14="http://schemas.microsoft.com/office/powerpoint/2010/main" val="623989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11. Trendler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78255" y="1806637"/>
            <a:ext cx="9106086" cy="4413187"/>
          </a:xfrm>
        </p:spPr>
        <p:txBody>
          <a:bodyPr>
            <a:normAutofit/>
          </a:bodyPr>
          <a:lstStyle/>
          <a:p>
            <a:r>
              <a:rPr lang="tr-TR" dirty="0" err="1"/>
              <a:t>Computer</a:t>
            </a:r>
            <a:r>
              <a:rPr lang="tr-TR" dirty="0"/>
              <a:t> </a:t>
            </a:r>
            <a:r>
              <a:rPr lang="tr-TR" dirty="0" err="1"/>
              <a:t>SetUp</a:t>
            </a:r>
            <a:r>
              <a:rPr lang="tr-TR" dirty="0"/>
              <a:t> </a:t>
            </a:r>
            <a:r>
              <a:rPr lang="tr-TR" dirty="0" err="1"/>
              <a:t>Wizard’a</a:t>
            </a:r>
            <a:r>
              <a:rPr lang="tr-TR" dirty="0"/>
              <a:t> gidiyoruz. </a:t>
            </a:r>
            <a:r>
              <a:rPr lang="tr-TR" dirty="0" err="1"/>
              <a:t>Custom</a:t>
            </a:r>
            <a:r>
              <a:rPr lang="tr-TR" dirty="0"/>
              <a:t> </a:t>
            </a:r>
            <a:r>
              <a:rPr lang="tr-TR" dirty="0" err="1"/>
              <a:t>Setup</a:t>
            </a:r>
            <a:r>
              <a:rPr lang="tr-TR" dirty="0"/>
              <a:t> seçili. </a:t>
            </a:r>
            <a:r>
              <a:rPr lang="tr-TR" dirty="0" err="1"/>
              <a:t>Next</a:t>
            </a:r>
            <a:r>
              <a:rPr lang="tr-TR" dirty="0"/>
              <a:t>. </a:t>
            </a:r>
            <a:r>
              <a:rPr lang="tr-TR" dirty="0" err="1"/>
              <a:t>Next</a:t>
            </a:r>
            <a:r>
              <a:rPr lang="tr-TR" dirty="0"/>
              <a:t>. </a:t>
            </a:r>
            <a:r>
              <a:rPr lang="tr-TR" dirty="0" err="1"/>
              <a:t>Event</a:t>
            </a:r>
            <a:r>
              <a:rPr lang="tr-TR" dirty="0"/>
              <a:t> </a:t>
            </a:r>
            <a:r>
              <a:rPr lang="tr-TR" dirty="0" err="1"/>
              <a:t>SetUp</a:t>
            </a:r>
            <a:r>
              <a:rPr lang="tr-TR" dirty="0"/>
              <a:t> kısmında </a:t>
            </a:r>
            <a:r>
              <a:rPr lang="tr-TR" dirty="0" err="1"/>
              <a:t>CSV_TrendClient</a:t>
            </a:r>
            <a:r>
              <a:rPr lang="tr-TR" dirty="0"/>
              <a:t> ve </a:t>
            </a:r>
            <a:r>
              <a:rPr lang="tr-TR" dirty="0" err="1"/>
              <a:t>CSV_TrendServer’ı</a:t>
            </a:r>
            <a:r>
              <a:rPr lang="tr-TR" dirty="0"/>
              <a:t> seçiyoruz. </a:t>
            </a:r>
            <a:r>
              <a:rPr lang="tr-TR" dirty="0" err="1"/>
              <a:t>Next</a:t>
            </a:r>
            <a:r>
              <a:rPr lang="tr-TR" dirty="0"/>
              <a:t> ile </a:t>
            </a:r>
            <a:r>
              <a:rPr lang="tr-TR" dirty="0" err="1"/>
              <a:t>Finish’e</a:t>
            </a:r>
            <a:r>
              <a:rPr lang="tr-TR" dirty="0"/>
              <a:t> kadar gidiyoruz. </a:t>
            </a:r>
          </a:p>
          <a:p>
            <a:r>
              <a:rPr lang="tr-TR" dirty="0" err="1"/>
              <a:t>Compile</a:t>
            </a:r>
            <a:r>
              <a:rPr lang="tr-TR" dirty="0"/>
              <a:t> edip, </a:t>
            </a:r>
            <a:r>
              <a:rPr lang="tr-TR" dirty="0" err="1"/>
              <a:t>runtime’a</a:t>
            </a:r>
            <a:r>
              <a:rPr lang="tr-TR" dirty="0"/>
              <a:t> geçiyoruz. Trendin altında </a:t>
            </a:r>
            <a:r>
              <a:rPr lang="tr-TR" dirty="0" err="1"/>
              <a:t>Instant</a:t>
            </a:r>
            <a:r>
              <a:rPr lang="tr-TR" dirty="0"/>
              <a:t> Trend aktif oldu. Açılan pencerede </a:t>
            </a:r>
            <a:r>
              <a:rPr lang="tr-TR" dirty="0" err="1"/>
              <a:t>Pen</a:t>
            </a:r>
            <a:r>
              <a:rPr lang="tr-TR" dirty="0"/>
              <a:t> seçiyoruz. Burada trend </a:t>
            </a:r>
            <a:r>
              <a:rPr lang="tr-TR" dirty="0" err="1"/>
              <a:t>tagleri</a:t>
            </a:r>
            <a:r>
              <a:rPr lang="tr-TR" dirty="0"/>
              <a:t> değil projenin kendi değişkenleri bulunur. İstediğimiz bir tanesini seçip değişimleri izleyebiliriz. </a:t>
            </a:r>
          </a:p>
          <a:p>
            <a:r>
              <a:rPr lang="tr-TR" dirty="0" err="1"/>
              <a:t>Valve_Cool_CMD</a:t>
            </a:r>
            <a:r>
              <a:rPr lang="tr-TR" dirty="0"/>
              <a:t> seçip, yukarıdan gidip </a:t>
            </a:r>
            <a:r>
              <a:rPr lang="tr-TR" dirty="0" err="1"/>
              <a:t>max</a:t>
            </a:r>
            <a:r>
              <a:rPr lang="tr-TR" dirty="0"/>
              <a:t> değeri 2 yapalım. (Dijital olduğu için 0 veya 1 olacak.)</a:t>
            </a:r>
          </a:p>
        </p:txBody>
      </p:sp>
    </p:spTree>
    <p:extLst>
      <p:ext uri="{BB962C8B-B14F-4D97-AF65-F5344CB8AC3E}">
        <p14:creationId xmlns:p14="http://schemas.microsoft.com/office/powerpoint/2010/main" val="206980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maacik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acik" id="{5FBA6BAB-3C3C-467B-A92E-FE4BE3482913}" vid="{13BE5C17-C18C-4C10-8ECA-B8C51E3C2020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2629</TotalTime>
  <Words>681</Words>
  <Application>Microsoft Office PowerPoint</Application>
  <PresentationFormat>Geniş ekran</PresentationFormat>
  <Paragraphs>80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3" baseType="lpstr">
      <vt:lpstr>Calibri</vt:lpstr>
      <vt:lpstr>Times New Roman</vt:lpstr>
      <vt:lpstr>temaacik</vt:lpstr>
      <vt:lpstr>Trendler </vt:lpstr>
      <vt:lpstr>11. Trendler </vt:lpstr>
      <vt:lpstr>11. Trendler </vt:lpstr>
      <vt:lpstr>11. Trendler </vt:lpstr>
      <vt:lpstr>11. Trendler </vt:lpstr>
      <vt:lpstr>11. Trendler </vt:lpstr>
      <vt:lpstr>11. Trendler </vt:lpstr>
      <vt:lpstr>11. Trendler </vt:lpstr>
      <vt:lpstr>11. Trendler 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NBP103-Programlama Temelleri Ders Notu</dc:title>
  <dc:creator>BAP2</dc:creator>
  <cp:lastModifiedBy>Furkan KOÇAK</cp:lastModifiedBy>
  <cp:revision>138</cp:revision>
  <dcterms:created xsi:type="dcterms:W3CDTF">2017-11-13T19:25:20Z</dcterms:created>
  <dcterms:modified xsi:type="dcterms:W3CDTF">2020-01-23T13:08:17Z</dcterms:modified>
</cp:coreProperties>
</file>