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0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Trendler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Trend değişkenleri, trendleri görüntüleme, trend ekranlarının konfigürasyonu, </a:t>
            </a:r>
            <a:r>
              <a:rPr lang="tr-TR" dirty="0" err="1"/>
              <a:t>instant</a:t>
            </a:r>
            <a:r>
              <a:rPr lang="tr-TR" dirty="0"/>
              <a:t> trendlerin oluşturulması bu kısmı oluşturmaktadır. </a:t>
            </a:r>
          </a:p>
          <a:p>
            <a:r>
              <a:rPr lang="tr-TR" dirty="0"/>
              <a:t>Analog değişkenlerin zamana bağlı olarak grafik ekranda çizdirilmesidir. 3 farklı trend vardır. </a:t>
            </a:r>
          </a:p>
          <a:p>
            <a:r>
              <a:rPr lang="tr-TR" dirty="0"/>
              <a:t>1- Periyodik Trend	2- </a:t>
            </a:r>
            <a:r>
              <a:rPr lang="tr-TR" dirty="0" err="1"/>
              <a:t>Event</a:t>
            </a:r>
            <a:r>
              <a:rPr lang="tr-TR" dirty="0"/>
              <a:t> Trend 	3- Periyodik </a:t>
            </a:r>
            <a:r>
              <a:rPr lang="tr-TR" dirty="0" err="1"/>
              <a:t>Event</a:t>
            </a:r>
            <a:r>
              <a:rPr lang="tr-TR" dirty="0"/>
              <a:t> Trend</a:t>
            </a:r>
          </a:p>
          <a:p>
            <a:r>
              <a:rPr lang="tr-TR" dirty="0"/>
              <a:t>1- Periyodik Trend: Verdiğimiz periyodik aralıklarda (1s veya 10s aralıklı gibi) zamana bağlı olarak örnekleme zamanını alması ve trendi çizdirmesidir.</a:t>
            </a:r>
          </a:p>
          <a:p>
            <a:r>
              <a:rPr lang="tr-TR" dirty="0"/>
              <a:t>2- </a:t>
            </a:r>
            <a:r>
              <a:rPr lang="tr-TR" dirty="0" err="1"/>
              <a:t>Event</a:t>
            </a:r>
            <a:r>
              <a:rPr lang="tr-TR" dirty="0"/>
              <a:t> Trend: Bizim verdiğimiz olaya bağlı olarak trend çizilmesidir. (Örneğin silo tankının çalıştığı zamanları alarak buna bağlı bir trend çizebilirim.) </a:t>
            </a:r>
          </a:p>
          <a:p>
            <a:r>
              <a:rPr lang="tr-TR" dirty="0"/>
              <a:t>3- Periyodik </a:t>
            </a:r>
            <a:r>
              <a:rPr lang="tr-TR" dirty="0" err="1"/>
              <a:t>Event</a:t>
            </a:r>
            <a:r>
              <a:rPr lang="tr-TR" dirty="0"/>
              <a:t> Trend:  Verdiğimiz </a:t>
            </a:r>
            <a:r>
              <a:rPr lang="tr-TR" dirty="0" err="1"/>
              <a:t>eventa</a:t>
            </a:r>
            <a:r>
              <a:rPr lang="tr-TR" dirty="0"/>
              <a:t> bağlı olarak başlangıç yaparak belirlediğimiz periyoda bağlı olarak değişkenin değişim trendini çizer.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u="sng" dirty="0"/>
              <a:t>Trend değişkenlerini tanımlama: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Explorer--&gt;</a:t>
            </a:r>
            <a:r>
              <a:rPr lang="tr-TR" dirty="0" err="1"/>
              <a:t>Tags</a:t>
            </a:r>
            <a:r>
              <a:rPr lang="tr-TR" dirty="0"/>
              <a:t>--&gt;Trend </a:t>
            </a:r>
            <a:r>
              <a:rPr lang="tr-TR" dirty="0" err="1"/>
              <a:t>Tags</a:t>
            </a:r>
            <a:endParaRPr lang="tr-TR" dirty="0"/>
          </a:p>
          <a:p>
            <a:r>
              <a:rPr lang="tr-TR" dirty="0"/>
              <a:t>1) Trend </a:t>
            </a:r>
            <a:r>
              <a:rPr lang="tr-TR" dirty="0" err="1"/>
              <a:t>Tag</a:t>
            </a:r>
            <a:r>
              <a:rPr lang="tr-TR" dirty="0"/>
              <a:t> Name--&gt;P1_P</a:t>
            </a:r>
          </a:p>
          <a:p>
            <a:r>
              <a:rPr lang="tr-TR" dirty="0" err="1"/>
              <a:t>Expression</a:t>
            </a:r>
            <a:r>
              <a:rPr lang="tr-TR" dirty="0"/>
              <a:t>--&gt; TIC_P1_PV (Hangi değişkenin trendini almak istiyorsak o değişkeni çağırıyoruz.)</a:t>
            </a:r>
          </a:p>
          <a:p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--&gt; 00:00:01 (1s de bir kayıt alsın.)</a:t>
            </a:r>
          </a:p>
          <a:p>
            <a:r>
              <a:rPr lang="tr-TR" dirty="0" err="1"/>
              <a:t>Type</a:t>
            </a:r>
            <a:r>
              <a:rPr lang="tr-TR" dirty="0"/>
              <a:t>--&gt; TRND_PERIODİC</a:t>
            </a:r>
          </a:p>
          <a:p>
            <a:r>
              <a:rPr lang="tr-TR" dirty="0"/>
              <a:t>F2 tuşuna basarak ADD ile alttaki ekranın açılmasını sağlıyoruz.</a:t>
            </a:r>
          </a:p>
          <a:p>
            <a:r>
              <a:rPr lang="tr-TR" dirty="0" err="1"/>
              <a:t>FileName</a:t>
            </a:r>
            <a:r>
              <a:rPr lang="tr-TR" dirty="0"/>
              <a:t>--&gt; [DATA]:P1_P (Geçmişe yönelik trendlerin nereye kaydedileceği)</a:t>
            </a:r>
          </a:p>
          <a:p>
            <a:r>
              <a:rPr lang="tr-TR" dirty="0"/>
              <a:t>No files:2 (2 tane dosya oluştursun.)</a:t>
            </a:r>
          </a:p>
          <a:p>
            <a:r>
              <a:rPr lang="tr-TR" dirty="0"/>
              <a:t>Time:00:00:00 Period:24:00:00 (24 saat sonunda 1. Dosya bitecek, 2. Dosyaya kayıt almaya başlayacak.) 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34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62500" lnSpcReduction="20000"/>
          </a:bodyPr>
          <a:lstStyle/>
          <a:p>
            <a:r>
              <a:rPr lang="tr-TR" dirty="0"/>
              <a:t>2) Trend </a:t>
            </a:r>
            <a:r>
              <a:rPr lang="tr-TR" dirty="0" err="1"/>
              <a:t>Tag</a:t>
            </a:r>
            <a:r>
              <a:rPr lang="tr-TR" dirty="0"/>
              <a:t> Name--&gt;P2_P</a:t>
            </a:r>
          </a:p>
          <a:p>
            <a:r>
              <a:rPr lang="tr-TR" dirty="0" err="1"/>
              <a:t>Expression</a:t>
            </a:r>
            <a:r>
              <a:rPr lang="tr-TR" dirty="0"/>
              <a:t>--&gt; TIC_P2_PV </a:t>
            </a:r>
          </a:p>
          <a:p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--&gt; 00:00:01</a:t>
            </a:r>
          </a:p>
          <a:p>
            <a:r>
              <a:rPr lang="tr-TR" dirty="0" err="1"/>
              <a:t>Type</a:t>
            </a:r>
            <a:r>
              <a:rPr lang="tr-TR" dirty="0"/>
              <a:t>--&gt; TRND_PERIODİC</a:t>
            </a:r>
          </a:p>
          <a:p>
            <a:r>
              <a:rPr lang="tr-TR" dirty="0" err="1"/>
              <a:t>FileName</a:t>
            </a:r>
            <a:r>
              <a:rPr lang="tr-TR" dirty="0"/>
              <a:t>--&gt; [DATA]:P2_P </a:t>
            </a:r>
          </a:p>
          <a:p>
            <a:r>
              <a:rPr lang="tr-TR" dirty="0"/>
              <a:t>No files:2</a:t>
            </a:r>
          </a:p>
          <a:p>
            <a:r>
              <a:rPr lang="tr-TR" dirty="0"/>
              <a:t>Time:00:00:00 Period:24:00:00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3) Trend </a:t>
            </a:r>
            <a:r>
              <a:rPr lang="tr-TR" dirty="0" err="1"/>
              <a:t>Tag</a:t>
            </a:r>
            <a:r>
              <a:rPr lang="tr-TR" dirty="0"/>
              <a:t> Name--&gt;P3_P</a:t>
            </a:r>
          </a:p>
          <a:p>
            <a:r>
              <a:rPr lang="tr-TR" dirty="0" err="1"/>
              <a:t>Expression</a:t>
            </a:r>
            <a:r>
              <a:rPr lang="tr-TR" dirty="0"/>
              <a:t>--&gt; TIC_P3_PV </a:t>
            </a:r>
          </a:p>
          <a:p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--&gt; 00:00:01</a:t>
            </a:r>
          </a:p>
          <a:p>
            <a:r>
              <a:rPr lang="tr-TR" dirty="0" err="1"/>
              <a:t>Type</a:t>
            </a:r>
            <a:r>
              <a:rPr lang="tr-TR" dirty="0"/>
              <a:t>--&gt; TRND_PERIODİC</a:t>
            </a:r>
          </a:p>
          <a:p>
            <a:r>
              <a:rPr lang="tr-TR" dirty="0" err="1"/>
              <a:t>FileName</a:t>
            </a:r>
            <a:r>
              <a:rPr lang="tr-TR" dirty="0"/>
              <a:t>--&gt; [DATA]:P3_P </a:t>
            </a:r>
          </a:p>
          <a:p>
            <a:r>
              <a:rPr lang="tr-TR" dirty="0"/>
              <a:t>No files:2</a:t>
            </a:r>
          </a:p>
          <a:p>
            <a:r>
              <a:rPr lang="tr-TR" dirty="0"/>
              <a:t>Time:00:00:00 Period:24:00:00 </a:t>
            </a:r>
            <a:r>
              <a:rPr lang="tr-TR" dirty="0" err="1"/>
              <a:t>Add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70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55000" lnSpcReduction="20000"/>
          </a:bodyPr>
          <a:lstStyle/>
          <a:p>
            <a:r>
              <a:rPr lang="tr-TR" dirty="0"/>
              <a:t>4) Trend </a:t>
            </a:r>
            <a:r>
              <a:rPr lang="tr-TR" dirty="0" err="1"/>
              <a:t>Tag</a:t>
            </a:r>
            <a:r>
              <a:rPr lang="tr-TR" dirty="0"/>
              <a:t> Name--&gt;P4_P</a:t>
            </a:r>
          </a:p>
          <a:p>
            <a:r>
              <a:rPr lang="tr-TR" dirty="0" err="1"/>
              <a:t>Expression</a:t>
            </a:r>
            <a:r>
              <a:rPr lang="tr-TR" dirty="0"/>
              <a:t>--&gt; TIC_P4_PV </a:t>
            </a:r>
          </a:p>
          <a:p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--&gt; 00:00:01</a:t>
            </a:r>
          </a:p>
          <a:p>
            <a:r>
              <a:rPr lang="tr-TR" dirty="0" err="1"/>
              <a:t>Type</a:t>
            </a:r>
            <a:r>
              <a:rPr lang="tr-TR" dirty="0"/>
              <a:t>--&gt; TRND_PERIODİC</a:t>
            </a:r>
          </a:p>
          <a:p>
            <a:r>
              <a:rPr lang="tr-TR" dirty="0" err="1"/>
              <a:t>FileName</a:t>
            </a:r>
            <a:r>
              <a:rPr lang="tr-TR" dirty="0"/>
              <a:t>--&gt; [DATA]:P4_P </a:t>
            </a:r>
          </a:p>
          <a:p>
            <a:r>
              <a:rPr lang="tr-TR" dirty="0"/>
              <a:t>No files:2</a:t>
            </a:r>
          </a:p>
          <a:p>
            <a:r>
              <a:rPr lang="tr-TR" dirty="0"/>
              <a:t>Time:00:00:00 Period:24:00:00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5) Trend </a:t>
            </a:r>
            <a:r>
              <a:rPr lang="tr-TR" dirty="0" err="1"/>
              <a:t>Tag</a:t>
            </a:r>
            <a:r>
              <a:rPr lang="tr-TR" dirty="0"/>
              <a:t> Name--&gt;HT_P</a:t>
            </a:r>
          </a:p>
          <a:p>
            <a:r>
              <a:rPr lang="tr-TR" dirty="0" err="1"/>
              <a:t>Expression</a:t>
            </a:r>
            <a:r>
              <a:rPr lang="tr-TR" dirty="0"/>
              <a:t>--&gt; </a:t>
            </a:r>
            <a:r>
              <a:rPr lang="tr-TR" dirty="0" err="1"/>
              <a:t>TIC_Hold_PV</a:t>
            </a:r>
            <a:r>
              <a:rPr lang="tr-TR" dirty="0"/>
              <a:t> </a:t>
            </a:r>
          </a:p>
          <a:p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--&gt; 00:00:01</a:t>
            </a:r>
          </a:p>
          <a:p>
            <a:r>
              <a:rPr lang="tr-TR" dirty="0" err="1"/>
              <a:t>Type</a:t>
            </a:r>
            <a:r>
              <a:rPr lang="tr-TR" dirty="0"/>
              <a:t>--&gt; TRND_PERIODİC</a:t>
            </a:r>
          </a:p>
          <a:p>
            <a:r>
              <a:rPr lang="tr-TR" dirty="0" err="1"/>
              <a:t>FileName</a:t>
            </a:r>
            <a:r>
              <a:rPr lang="tr-TR" dirty="0"/>
              <a:t>--&gt; [DATA]:HT_P </a:t>
            </a:r>
          </a:p>
          <a:p>
            <a:r>
              <a:rPr lang="tr-TR" dirty="0"/>
              <a:t>No files:2</a:t>
            </a:r>
          </a:p>
          <a:p>
            <a:r>
              <a:rPr lang="tr-TR" dirty="0"/>
              <a:t>Time:00:00:00 Period:24:00:00 </a:t>
            </a:r>
            <a:r>
              <a:rPr lang="tr-TR" dirty="0" err="1"/>
              <a:t>Add</a:t>
            </a:r>
            <a:endParaRPr lang="tr-TR" dirty="0"/>
          </a:p>
          <a:p>
            <a:r>
              <a:rPr lang="tr-TR" dirty="0"/>
              <a:t>Pack, </a:t>
            </a:r>
            <a:r>
              <a:rPr lang="tr-TR" dirty="0" err="1"/>
              <a:t>Compile,Run</a:t>
            </a:r>
            <a:r>
              <a:rPr lang="tr-T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7649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Runtime’da</a:t>
            </a:r>
            <a:r>
              <a:rPr lang="tr-TR" dirty="0"/>
              <a:t> </a:t>
            </a:r>
            <a:r>
              <a:rPr lang="tr-TR" dirty="0" err="1"/>
              <a:t>pulldown</a:t>
            </a:r>
            <a:r>
              <a:rPr lang="tr-TR" dirty="0"/>
              <a:t> menüden </a:t>
            </a:r>
            <a:r>
              <a:rPr lang="tr-TR" dirty="0" err="1"/>
              <a:t>Trends’ten</a:t>
            </a:r>
            <a:r>
              <a:rPr lang="tr-TR" dirty="0"/>
              <a:t> ilk olarak </a:t>
            </a:r>
            <a:r>
              <a:rPr lang="tr-TR" dirty="0" err="1"/>
              <a:t>Single</a:t>
            </a:r>
            <a:r>
              <a:rPr lang="tr-TR" dirty="0"/>
              <a:t> Trend seçilir. Açılan sayfada aşağıda ilk yeşil olan renge sağ tıklanır ve Select Trend Pen1 seçilir. Trend </a:t>
            </a:r>
            <a:r>
              <a:rPr lang="tr-TR" dirty="0" err="1"/>
              <a:t>Selection</a:t>
            </a:r>
            <a:r>
              <a:rPr lang="tr-TR" dirty="0"/>
              <a:t> da belirlediğimiz </a:t>
            </a:r>
            <a:r>
              <a:rPr lang="tr-TR" dirty="0" err="1"/>
              <a:t>Tag</a:t>
            </a:r>
            <a:r>
              <a:rPr lang="tr-TR" dirty="0"/>
              <a:t> değişkenleri geldi. P1_P seçip </a:t>
            </a:r>
            <a:r>
              <a:rPr lang="tr-TR" dirty="0" err="1"/>
              <a:t>Add</a:t>
            </a:r>
            <a:r>
              <a:rPr lang="tr-TR" dirty="0"/>
              <a:t> diyoruz. Sırasıyla buradaki kalemlere P2_P, P3_P, P4_P ve HT_P değişkenlerini aynı şekilde ekliyoruz. (8 trend </a:t>
            </a:r>
            <a:r>
              <a:rPr lang="tr-TR" dirty="0" err="1"/>
              <a:t>tagi</a:t>
            </a:r>
            <a:r>
              <a:rPr lang="tr-TR" dirty="0"/>
              <a:t> ekleyebiliriz.)</a:t>
            </a:r>
          </a:p>
          <a:p>
            <a:r>
              <a:rPr lang="tr-TR" dirty="0" err="1"/>
              <a:t>Runtime’dan</a:t>
            </a:r>
            <a:r>
              <a:rPr lang="tr-TR" dirty="0"/>
              <a:t> çıkıp tekrar girersek çizimler arası boşluk kalır. </a:t>
            </a:r>
          </a:p>
          <a:p>
            <a:r>
              <a:rPr lang="tr-TR" dirty="0"/>
              <a:t>Tekrar </a:t>
            </a:r>
            <a:r>
              <a:rPr lang="tr-TR" dirty="0" err="1"/>
              <a:t>Trends’den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Trend’e</a:t>
            </a:r>
            <a:r>
              <a:rPr lang="tr-TR" dirty="0"/>
              <a:t> tıklıyoruz. 16 trend değişkenini çizdirebiliriz. </a:t>
            </a:r>
          </a:p>
          <a:p>
            <a:r>
              <a:rPr lang="tr-TR" dirty="0" err="1"/>
              <a:t>Popup</a:t>
            </a:r>
            <a:r>
              <a:rPr lang="tr-TR" dirty="0"/>
              <a:t> </a:t>
            </a:r>
            <a:r>
              <a:rPr lang="tr-TR" dirty="0" err="1"/>
              <a:t>Trend’te</a:t>
            </a:r>
            <a:r>
              <a:rPr lang="tr-TR" dirty="0"/>
              <a:t> ise 4 değişkeni gösterebiliriz.  Bunlar </a:t>
            </a:r>
            <a:r>
              <a:rPr lang="tr-TR" dirty="0" err="1"/>
              <a:t>CSV_Include</a:t>
            </a:r>
            <a:r>
              <a:rPr lang="tr-TR" dirty="0"/>
              <a:t> dosyasından gelen özelliklerdir. </a:t>
            </a:r>
          </a:p>
          <a:p>
            <a:r>
              <a:rPr lang="tr-TR" dirty="0"/>
              <a:t>Tekrar </a:t>
            </a:r>
            <a:r>
              <a:rPr lang="tr-TR" dirty="0" err="1"/>
              <a:t>Single</a:t>
            </a:r>
            <a:r>
              <a:rPr lang="tr-TR" dirty="0"/>
              <a:t> Trendi çağırıyoruz. </a:t>
            </a:r>
          </a:p>
        </p:txBody>
      </p:sp>
    </p:spTree>
    <p:extLst>
      <p:ext uri="{BB962C8B-B14F-4D97-AF65-F5344CB8AC3E}">
        <p14:creationId xmlns:p14="http://schemas.microsoft.com/office/powerpoint/2010/main" val="75487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Altta </a:t>
            </a:r>
            <a:r>
              <a:rPr lang="tr-TR" dirty="0" err="1"/>
              <a:t>display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modu</a:t>
            </a:r>
            <a:r>
              <a:rPr lang="tr-TR" dirty="0"/>
              <a:t> seçebiliriz. Buradan okları kullanarak geçmişi görüntüleyebiliriz. Sol yandaki </a:t>
            </a:r>
            <a:r>
              <a:rPr lang="tr-TR" dirty="0" err="1"/>
              <a:t>scale</a:t>
            </a:r>
            <a:r>
              <a:rPr lang="tr-TR" dirty="0"/>
              <a:t> değerlerine çift tıklayarak bu değerleri değiştirebiliriz. </a:t>
            </a:r>
          </a:p>
          <a:p>
            <a:r>
              <a:rPr lang="tr-TR" u="sng" dirty="0"/>
              <a:t>Trend ekranlarının </a:t>
            </a:r>
            <a:r>
              <a:rPr lang="tr-TR" u="sng" dirty="0" err="1"/>
              <a:t>konfigüre</a:t>
            </a:r>
            <a:r>
              <a:rPr lang="tr-TR" u="sng" dirty="0"/>
              <a:t> edilmesi: </a:t>
            </a:r>
            <a:r>
              <a:rPr lang="tr-TR" dirty="0"/>
              <a:t> Yukarıdaki trendler Runtime dan çıkınca kaybolur. Her seferinde seçmek gerekir. Bunun yerine Trend ekranı </a:t>
            </a:r>
            <a:r>
              <a:rPr lang="tr-TR" dirty="0" err="1"/>
              <a:t>konfigüre</a:t>
            </a:r>
            <a:r>
              <a:rPr lang="tr-TR" dirty="0"/>
              <a:t> edilerek grup yapılır v bu grup seçilebilir. </a:t>
            </a:r>
          </a:p>
          <a:p>
            <a:r>
              <a:rPr lang="tr-TR" dirty="0" err="1"/>
              <a:t>Runtime’da</a:t>
            </a:r>
            <a:r>
              <a:rPr lang="tr-TR" dirty="0"/>
              <a:t> Designer (</a:t>
            </a:r>
            <a:r>
              <a:rPr lang="tr-TR" dirty="0" err="1"/>
              <a:t>des</a:t>
            </a:r>
            <a:r>
              <a:rPr lang="tr-TR" dirty="0"/>
              <a:t>) olarak </a:t>
            </a:r>
            <a:r>
              <a:rPr lang="tr-TR" dirty="0" err="1"/>
              <a:t>login</a:t>
            </a:r>
            <a:r>
              <a:rPr lang="tr-TR" dirty="0"/>
              <a:t> oluyoruz. </a:t>
            </a:r>
            <a:r>
              <a:rPr lang="tr-TR" dirty="0" err="1"/>
              <a:t>Trends</a:t>
            </a:r>
            <a:r>
              <a:rPr lang="tr-TR" dirty="0"/>
              <a:t> altında </a:t>
            </a:r>
            <a:r>
              <a:rPr lang="tr-TR" dirty="0" err="1"/>
              <a:t>Configüre</a:t>
            </a:r>
            <a:r>
              <a:rPr lang="tr-TR" dirty="0"/>
              <a:t> Trend </a:t>
            </a:r>
            <a:r>
              <a:rPr lang="tr-TR" dirty="0" err="1"/>
              <a:t>Group</a:t>
            </a:r>
            <a:r>
              <a:rPr lang="tr-TR" dirty="0"/>
              <a:t> seçiyoruz. </a:t>
            </a:r>
          </a:p>
          <a:p>
            <a:r>
              <a:rPr lang="tr-TR" dirty="0" err="1"/>
              <a:t>Description</a:t>
            </a:r>
            <a:r>
              <a:rPr lang="tr-TR" dirty="0"/>
              <a:t>--&gt;</a:t>
            </a:r>
            <a:r>
              <a:rPr lang="tr-TR" dirty="0" err="1"/>
              <a:t>Past</a:t>
            </a:r>
            <a:r>
              <a:rPr lang="tr-TR" dirty="0"/>
              <a:t> Trend</a:t>
            </a:r>
          </a:p>
          <a:p>
            <a:r>
              <a:rPr lang="tr-TR" dirty="0"/>
              <a:t>Trend </a:t>
            </a:r>
            <a:r>
              <a:rPr lang="tr-TR" dirty="0" err="1"/>
              <a:t>Pen</a:t>
            </a:r>
            <a:r>
              <a:rPr lang="tr-TR" dirty="0"/>
              <a:t> 1--&gt; P1_P</a:t>
            </a:r>
          </a:p>
          <a:p>
            <a:r>
              <a:rPr lang="tr-TR" dirty="0"/>
              <a:t>Trend </a:t>
            </a:r>
            <a:r>
              <a:rPr lang="tr-TR" dirty="0" err="1"/>
              <a:t>Pen</a:t>
            </a:r>
            <a:r>
              <a:rPr lang="tr-TR" dirty="0"/>
              <a:t> 2--&gt; P2_P</a:t>
            </a:r>
          </a:p>
          <a:p>
            <a:r>
              <a:rPr lang="tr-TR" dirty="0"/>
              <a:t>Trend </a:t>
            </a:r>
            <a:r>
              <a:rPr lang="tr-TR" dirty="0" err="1"/>
              <a:t>Pen</a:t>
            </a:r>
            <a:r>
              <a:rPr lang="tr-TR" dirty="0"/>
              <a:t> 3-&gt;  P3_P</a:t>
            </a:r>
          </a:p>
          <a:p>
            <a:r>
              <a:rPr lang="tr-TR" dirty="0"/>
              <a:t>Trend </a:t>
            </a:r>
            <a:r>
              <a:rPr lang="tr-TR" dirty="0" err="1"/>
              <a:t>Pen</a:t>
            </a:r>
            <a:r>
              <a:rPr lang="tr-TR" dirty="0"/>
              <a:t> 4--&gt; P4_P</a:t>
            </a:r>
          </a:p>
          <a:p>
            <a:r>
              <a:rPr lang="tr-TR" dirty="0"/>
              <a:t>Trend </a:t>
            </a:r>
            <a:r>
              <a:rPr lang="tr-TR" dirty="0" err="1"/>
              <a:t>Pen</a:t>
            </a:r>
            <a:r>
              <a:rPr lang="tr-TR" dirty="0"/>
              <a:t> 5--&gt; HT_P     </a:t>
            </a:r>
            <a:r>
              <a:rPr lang="tr-TR" dirty="0" err="1"/>
              <a:t>Add</a:t>
            </a:r>
            <a:r>
              <a:rPr lang="tr-TR" dirty="0"/>
              <a:t> ve pencereyi kapatıyoruz. </a:t>
            </a:r>
          </a:p>
        </p:txBody>
      </p:sp>
    </p:spTree>
    <p:extLst>
      <p:ext uri="{BB962C8B-B14F-4D97-AF65-F5344CB8AC3E}">
        <p14:creationId xmlns:p14="http://schemas.microsoft.com/office/powerpoint/2010/main" val="72573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Trend sayfasındaki kalemleri siliyoruz. Yada </a:t>
            </a:r>
            <a:r>
              <a:rPr lang="tr-TR" dirty="0" err="1"/>
              <a:t>runtime</a:t>
            </a:r>
            <a:r>
              <a:rPr lang="tr-TR" dirty="0"/>
              <a:t> dan çıkarsak zaten kendiliğinden silinir. Kalemlerin hemen üstünde dosya işaretini (Select Trend </a:t>
            </a:r>
            <a:r>
              <a:rPr lang="tr-TR" dirty="0" err="1"/>
              <a:t>Group</a:t>
            </a:r>
            <a:r>
              <a:rPr lang="tr-TR" dirty="0"/>
              <a:t>) tıklıyoruz.  </a:t>
            </a:r>
            <a:r>
              <a:rPr lang="tr-TR" dirty="0" err="1"/>
              <a:t>Past</a:t>
            </a:r>
            <a:r>
              <a:rPr lang="tr-TR" dirty="0"/>
              <a:t> Trend seçip Ok diyoruz. 5 kalem birden gelmiş olur. </a:t>
            </a:r>
          </a:p>
          <a:p>
            <a:r>
              <a:rPr lang="tr-TR" u="sng" dirty="0" err="1"/>
              <a:t>Instant</a:t>
            </a:r>
            <a:r>
              <a:rPr lang="tr-TR" u="sng" dirty="0"/>
              <a:t> Trendler:</a:t>
            </a:r>
            <a:endParaRPr lang="tr-TR" dirty="0"/>
          </a:p>
          <a:p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Citect’te</a:t>
            </a:r>
            <a:r>
              <a:rPr lang="tr-TR" dirty="0"/>
              <a:t> tanımladığımız </a:t>
            </a:r>
            <a:r>
              <a:rPr lang="tr-TR" dirty="0" err="1"/>
              <a:t>integer</a:t>
            </a:r>
            <a:r>
              <a:rPr lang="tr-TR" dirty="0"/>
              <a:t> ve </a:t>
            </a:r>
            <a:r>
              <a:rPr lang="tr-TR" dirty="0" err="1"/>
              <a:t>digital</a:t>
            </a:r>
            <a:r>
              <a:rPr lang="tr-TR" dirty="0"/>
              <a:t> değerleri grafik ekranlara yazdırabilmemiz için kullanılırlar. </a:t>
            </a:r>
          </a:p>
          <a:p>
            <a:r>
              <a:rPr lang="tr-TR" dirty="0" err="1"/>
              <a:t>Runtime’da</a:t>
            </a:r>
            <a:r>
              <a:rPr lang="tr-TR" dirty="0"/>
              <a:t> </a:t>
            </a:r>
            <a:r>
              <a:rPr lang="tr-TR" dirty="0" err="1"/>
              <a:t>Trends</a:t>
            </a:r>
            <a:r>
              <a:rPr lang="tr-TR" dirty="0"/>
              <a:t> altında </a:t>
            </a:r>
            <a:r>
              <a:rPr lang="tr-TR" dirty="0" err="1"/>
              <a:t>Instant</a:t>
            </a:r>
            <a:r>
              <a:rPr lang="tr-TR" dirty="0"/>
              <a:t> Trend aktif değil. Önce gidip bunu kendi projemizin içine </a:t>
            </a:r>
            <a:r>
              <a:rPr lang="tr-TR" dirty="0" err="1"/>
              <a:t>include</a:t>
            </a:r>
            <a:r>
              <a:rPr lang="tr-TR" dirty="0"/>
              <a:t> etmemiz gerekiyor. </a:t>
            </a:r>
            <a:r>
              <a:rPr lang="tr-TR" dirty="0" err="1"/>
              <a:t>Runtime’dan</a:t>
            </a:r>
            <a:r>
              <a:rPr lang="tr-TR" dirty="0"/>
              <a:t> çıkıyoruz.   </a:t>
            </a:r>
          </a:p>
          <a:p>
            <a:r>
              <a:rPr lang="tr-TR" dirty="0" err="1"/>
              <a:t>Myprojects’e</a:t>
            </a:r>
            <a:r>
              <a:rPr lang="tr-TR" dirty="0"/>
              <a:t> sağ tıklıyoruz. Restore, </a:t>
            </a:r>
            <a:r>
              <a:rPr lang="tr-TR" dirty="0" err="1"/>
              <a:t>Browse</a:t>
            </a:r>
            <a:r>
              <a:rPr lang="tr-TR" dirty="0"/>
              <a:t>, VijeoCitectV7.0 Project içinden </a:t>
            </a:r>
            <a:r>
              <a:rPr lang="tr-TR" dirty="0" err="1"/>
              <a:t>CSV_InstantTrend.ctz</a:t>
            </a:r>
            <a:r>
              <a:rPr lang="tr-TR" dirty="0"/>
              <a:t> uzantılı dosya seçilir. Ok.</a:t>
            </a:r>
          </a:p>
          <a:p>
            <a:r>
              <a:rPr lang="tr-TR" dirty="0" err="1"/>
              <a:t>Milk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--&gt;</a:t>
            </a:r>
            <a:r>
              <a:rPr lang="tr-TR" dirty="0" err="1"/>
              <a:t>System</a:t>
            </a:r>
            <a:r>
              <a:rPr lang="tr-TR" dirty="0"/>
              <a:t>--&gt;</a:t>
            </a:r>
            <a:r>
              <a:rPr lang="tr-TR" dirty="0" err="1"/>
              <a:t>IncludedProject</a:t>
            </a:r>
            <a:r>
              <a:rPr lang="tr-TR" dirty="0"/>
              <a:t> yapıp Project Name--&gt; </a:t>
            </a:r>
            <a:r>
              <a:rPr lang="tr-TR" dirty="0" err="1"/>
              <a:t>CSV_InstantTrend</a:t>
            </a:r>
            <a:r>
              <a:rPr lang="tr-TR" dirty="0"/>
              <a:t> yazıp </a:t>
            </a:r>
            <a:r>
              <a:rPr lang="tr-TR" dirty="0" err="1"/>
              <a:t>Add</a:t>
            </a:r>
            <a:r>
              <a:rPr lang="tr-TR" dirty="0"/>
              <a:t> diyoruz </a:t>
            </a:r>
            <a:r>
              <a:rPr lang="tr-TR" dirty="0" err="1"/>
              <a:t>Compile</a:t>
            </a:r>
            <a:r>
              <a:rPr lang="tr-TR" dirty="0"/>
              <a:t> ediyoruz.</a:t>
            </a:r>
          </a:p>
        </p:txBody>
      </p:sp>
    </p:spTree>
    <p:extLst>
      <p:ext uri="{BB962C8B-B14F-4D97-AF65-F5344CB8AC3E}">
        <p14:creationId xmlns:p14="http://schemas.microsoft.com/office/powerpoint/2010/main" val="62398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11. Trendler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Computer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</a:t>
            </a:r>
            <a:r>
              <a:rPr lang="tr-TR" dirty="0" err="1"/>
              <a:t>Wizard’a</a:t>
            </a:r>
            <a:r>
              <a:rPr lang="tr-TR" dirty="0"/>
              <a:t> gidiyoruz. </a:t>
            </a:r>
            <a:r>
              <a:rPr lang="tr-TR" dirty="0" err="1"/>
              <a:t>Custom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seçili. </a:t>
            </a:r>
            <a:r>
              <a:rPr lang="tr-TR" dirty="0" err="1"/>
              <a:t>Next</a:t>
            </a:r>
            <a:r>
              <a:rPr lang="tr-TR" dirty="0"/>
              <a:t>. </a:t>
            </a:r>
            <a:r>
              <a:rPr lang="tr-TR" dirty="0" err="1"/>
              <a:t>Next</a:t>
            </a:r>
            <a:r>
              <a:rPr lang="tr-TR" dirty="0"/>
              <a:t>. </a:t>
            </a:r>
            <a:r>
              <a:rPr lang="tr-TR" dirty="0" err="1"/>
              <a:t>Event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 kısmında </a:t>
            </a:r>
            <a:r>
              <a:rPr lang="tr-TR" dirty="0" err="1"/>
              <a:t>CSV_TrendClient</a:t>
            </a:r>
            <a:r>
              <a:rPr lang="tr-TR" dirty="0"/>
              <a:t> ve </a:t>
            </a:r>
            <a:r>
              <a:rPr lang="tr-TR" dirty="0" err="1"/>
              <a:t>CSV_TrendServer’ı</a:t>
            </a:r>
            <a:r>
              <a:rPr lang="tr-TR" dirty="0"/>
              <a:t> seçiyoruz. </a:t>
            </a:r>
            <a:r>
              <a:rPr lang="tr-TR" dirty="0" err="1"/>
              <a:t>Next</a:t>
            </a:r>
            <a:r>
              <a:rPr lang="tr-TR" dirty="0"/>
              <a:t> ile </a:t>
            </a:r>
            <a:r>
              <a:rPr lang="tr-TR" dirty="0" err="1"/>
              <a:t>Finish’e</a:t>
            </a:r>
            <a:r>
              <a:rPr lang="tr-TR" dirty="0"/>
              <a:t> kadar gidiyoruz. </a:t>
            </a:r>
          </a:p>
          <a:p>
            <a:r>
              <a:rPr lang="tr-TR" dirty="0" err="1"/>
              <a:t>Compile</a:t>
            </a:r>
            <a:r>
              <a:rPr lang="tr-TR" dirty="0"/>
              <a:t> edip, </a:t>
            </a:r>
            <a:r>
              <a:rPr lang="tr-TR" dirty="0" err="1"/>
              <a:t>runtime’a</a:t>
            </a:r>
            <a:r>
              <a:rPr lang="tr-TR" dirty="0"/>
              <a:t> geçiyoruz. Trendin altında </a:t>
            </a:r>
            <a:r>
              <a:rPr lang="tr-TR" dirty="0" err="1"/>
              <a:t>Instant</a:t>
            </a:r>
            <a:r>
              <a:rPr lang="tr-TR" dirty="0"/>
              <a:t> Trend aktif oldu. Açılan pencerede </a:t>
            </a:r>
            <a:r>
              <a:rPr lang="tr-TR" dirty="0" err="1"/>
              <a:t>Pen</a:t>
            </a:r>
            <a:r>
              <a:rPr lang="tr-TR" dirty="0"/>
              <a:t> seçiyoruz. Burada trend </a:t>
            </a:r>
            <a:r>
              <a:rPr lang="tr-TR" dirty="0" err="1"/>
              <a:t>tagleri</a:t>
            </a:r>
            <a:r>
              <a:rPr lang="tr-TR" dirty="0"/>
              <a:t> değil projenin kendi değişkenleri bulunur. İstediğimiz bir tanesini seçip değişimleri izleyebiliriz. </a:t>
            </a:r>
          </a:p>
          <a:p>
            <a:r>
              <a:rPr lang="tr-TR" dirty="0" err="1"/>
              <a:t>Valve_Cool_CMD</a:t>
            </a:r>
            <a:r>
              <a:rPr lang="tr-TR" dirty="0"/>
              <a:t> seçip, yukarıdan gidip </a:t>
            </a:r>
            <a:r>
              <a:rPr lang="tr-TR" dirty="0" err="1"/>
              <a:t>max</a:t>
            </a:r>
            <a:r>
              <a:rPr lang="tr-TR" dirty="0"/>
              <a:t> değeri 2 yapalım. (Dijital olduğu için 0 veya 1 olacak.)</a:t>
            </a:r>
          </a:p>
        </p:txBody>
      </p:sp>
    </p:spTree>
    <p:extLst>
      <p:ext uri="{BB962C8B-B14F-4D97-AF65-F5344CB8AC3E}">
        <p14:creationId xmlns:p14="http://schemas.microsoft.com/office/powerpoint/2010/main" val="20698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</TotalTime>
  <Words>681</Words>
  <Application>Microsoft Office PowerPoint</Application>
  <PresentationFormat>Geniş ekran</PresentationFormat>
  <Paragraphs>80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Trendler </vt:lpstr>
      <vt:lpstr>11. Trendler </vt:lpstr>
      <vt:lpstr>11. Trendler </vt:lpstr>
      <vt:lpstr>11. Trendler </vt:lpstr>
      <vt:lpstr>11. Trendler </vt:lpstr>
      <vt:lpstr>11. Trendler </vt:lpstr>
      <vt:lpstr>11. Trendler </vt:lpstr>
      <vt:lpstr>11. Trendler </vt:lpstr>
      <vt:lpstr>11. Trendler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138</cp:revision>
  <dcterms:created xsi:type="dcterms:W3CDTF">2017-11-13T19:25:20Z</dcterms:created>
  <dcterms:modified xsi:type="dcterms:W3CDTF">2020-01-23T13:08:17Z</dcterms:modified>
</cp:coreProperties>
</file>