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98" autoAdjust="0"/>
    <p:restoredTop sz="76481"/>
  </p:normalViewPr>
  <p:slideViewPr>
    <p:cSldViewPr snapToGrid="0">
      <p:cViewPr varScale="1">
        <p:scale>
          <a:sx n="60" d="100"/>
          <a:sy n="60" d="100"/>
        </p:scale>
        <p:origin x="208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10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713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3682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58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42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838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866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6338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646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927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430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4B870-5A02-4D44-93D7-E5E68A62B772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779F8-C176-4573-A418-FCBD0337CE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40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1. Büyük Tartışma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İdealizm ve Realizm Tartışması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091977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Disiplinin Kurucu Tartışması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Politik Bağlam: 1. Dünya </a:t>
            </a:r>
            <a:r>
              <a:rPr lang="tr-TR" dirty="0" smtClean="0"/>
              <a:t>Savaşı</a:t>
            </a:r>
            <a:endParaRPr lang="tr-TR" dirty="0" smtClean="0"/>
          </a:p>
          <a:p>
            <a:r>
              <a:rPr lang="tr-TR" dirty="0" smtClean="0"/>
              <a:t>Otoriter ve </a:t>
            </a:r>
            <a:r>
              <a:rPr lang="tr-TR" dirty="0" smtClean="0"/>
              <a:t>baskıcı </a:t>
            </a:r>
            <a:r>
              <a:rPr lang="tr-TR" dirty="0" smtClean="0"/>
              <a:t>rejimler ve </a:t>
            </a:r>
            <a:r>
              <a:rPr lang="tr-TR" dirty="0" err="1" smtClean="0"/>
              <a:t>topyekün</a:t>
            </a:r>
            <a:r>
              <a:rPr lang="tr-TR" dirty="0" smtClean="0"/>
              <a:t> savaş</a:t>
            </a:r>
            <a:endParaRPr lang="tr-TR" dirty="0" smtClean="0"/>
          </a:p>
          <a:p>
            <a:r>
              <a:rPr lang="tr-TR" dirty="0" smtClean="0"/>
              <a:t>Uluslararası </a:t>
            </a:r>
            <a:r>
              <a:rPr lang="tr-TR" dirty="0" smtClean="0"/>
              <a:t>mekanizmaların </a:t>
            </a:r>
            <a:r>
              <a:rPr lang="tr-TR" dirty="0" smtClean="0"/>
              <a:t>yetersizliği</a:t>
            </a:r>
          </a:p>
          <a:p>
            <a:r>
              <a:rPr lang="tr-TR" dirty="0" smtClean="0"/>
              <a:t>Reform </a:t>
            </a:r>
            <a:r>
              <a:rPr lang="tr-TR" dirty="0" smtClean="0"/>
              <a:t>ihtiyacı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2324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Wilson ve 14 İlke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Gizli diplomasinin </a:t>
            </a:r>
            <a:r>
              <a:rPr lang="tr-TR" dirty="0" smtClean="0"/>
              <a:t>yasaklanması</a:t>
            </a:r>
            <a:endParaRPr lang="tr-TR" dirty="0" smtClean="0"/>
          </a:p>
          <a:p>
            <a:r>
              <a:rPr lang="tr-TR" dirty="0" smtClean="0"/>
              <a:t>Ulusların kendi kaderlerini tayin hakkı</a:t>
            </a:r>
          </a:p>
          <a:p>
            <a:r>
              <a:rPr lang="tr-TR" dirty="0" smtClean="0"/>
              <a:t>Açık ve serbest denizler</a:t>
            </a:r>
          </a:p>
          <a:p>
            <a:r>
              <a:rPr lang="tr-TR" dirty="0" smtClean="0"/>
              <a:t>Serbest </a:t>
            </a:r>
            <a:r>
              <a:rPr lang="tr-TR" dirty="0" smtClean="0"/>
              <a:t>ticaret</a:t>
            </a:r>
            <a:endParaRPr lang="tr-TR" dirty="0" smtClean="0"/>
          </a:p>
          <a:p>
            <a:r>
              <a:rPr lang="tr-TR" dirty="0" smtClean="0"/>
              <a:t>Hukuk</a:t>
            </a:r>
          </a:p>
          <a:p>
            <a:r>
              <a:rPr lang="tr-TR" dirty="0" smtClean="0"/>
              <a:t>Kurumlar</a:t>
            </a:r>
          </a:p>
          <a:p>
            <a:r>
              <a:rPr lang="tr-TR" dirty="0" smtClean="0"/>
              <a:t>İşbirliği</a:t>
            </a:r>
          </a:p>
          <a:p>
            <a:r>
              <a:rPr lang="tr-TR" dirty="0" smtClean="0"/>
              <a:t>Aydınlanmacılık ve </a:t>
            </a:r>
            <a:r>
              <a:rPr lang="tr-TR" dirty="0" smtClean="0"/>
              <a:t>ilerlemeci </a:t>
            </a:r>
            <a:r>
              <a:rPr lang="tr-TR" dirty="0"/>
              <a:t>a</a:t>
            </a:r>
            <a:r>
              <a:rPr lang="tr-TR" dirty="0" smtClean="0"/>
              <a:t>nlayış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692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Rasyonel </a:t>
            </a:r>
            <a:r>
              <a:rPr lang="tr-TR" dirty="0" smtClean="0"/>
              <a:t>birey</a:t>
            </a:r>
            <a:r>
              <a:rPr lang="tr-TR" dirty="0" smtClean="0"/>
              <a:t>, kötü yönetimler</a:t>
            </a:r>
          </a:p>
          <a:p>
            <a:r>
              <a:rPr lang="tr-TR" dirty="0" smtClean="0"/>
              <a:t>Güç dengesi yerine kolektif güvenlik</a:t>
            </a:r>
          </a:p>
          <a:p>
            <a:r>
              <a:rPr lang="tr-TR" dirty="0" smtClean="0"/>
              <a:t>1919 </a:t>
            </a:r>
            <a:r>
              <a:rPr lang="tr-TR" dirty="0" err="1" smtClean="0"/>
              <a:t>Aberyswyth’de</a:t>
            </a:r>
            <a:r>
              <a:rPr lang="tr-TR" dirty="0" smtClean="0"/>
              <a:t> ilk Uİ kürsüsü</a:t>
            </a:r>
          </a:p>
          <a:p>
            <a:r>
              <a:rPr lang="tr-TR" dirty="0" err="1" smtClean="0"/>
              <a:t>Royal</a:t>
            </a:r>
            <a:r>
              <a:rPr lang="tr-TR" dirty="0" smtClean="0"/>
              <a:t> </a:t>
            </a:r>
            <a:r>
              <a:rPr lang="tr-TR" dirty="0" err="1" smtClean="0"/>
              <a:t>Institute</a:t>
            </a:r>
            <a:r>
              <a:rPr lang="tr-TR" dirty="0" smtClean="0"/>
              <a:t> of International </a:t>
            </a:r>
            <a:r>
              <a:rPr lang="tr-TR" dirty="0" err="1" smtClean="0"/>
              <a:t>Affairs</a:t>
            </a:r>
            <a:r>
              <a:rPr lang="tr-TR" dirty="0" smtClean="0"/>
              <a:t>, UK</a:t>
            </a:r>
          </a:p>
          <a:p>
            <a:r>
              <a:rPr lang="tr-TR" dirty="0" err="1" smtClean="0"/>
              <a:t>Council</a:t>
            </a:r>
            <a:r>
              <a:rPr lang="tr-TR" dirty="0" smtClean="0"/>
              <a:t> of </a:t>
            </a:r>
            <a:r>
              <a:rPr lang="tr-TR" dirty="0" err="1" smtClean="0"/>
              <a:t>Foreign</a:t>
            </a:r>
            <a:r>
              <a:rPr lang="tr-TR" dirty="0" smtClean="0"/>
              <a:t> </a:t>
            </a:r>
            <a:r>
              <a:rPr lang="tr-TR" dirty="0" err="1"/>
              <a:t>R</a:t>
            </a:r>
            <a:r>
              <a:rPr lang="tr-TR" dirty="0" err="1" smtClean="0"/>
              <a:t>elations</a:t>
            </a:r>
            <a:r>
              <a:rPr lang="tr-TR" dirty="0" smtClean="0"/>
              <a:t>, USA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0269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 Savaş arası Dönem (1919-1939)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Büyük Bunalım ve </a:t>
            </a:r>
            <a:r>
              <a:rPr lang="tr-TR" dirty="0" smtClean="0"/>
              <a:t>ekonomik </a:t>
            </a:r>
            <a:r>
              <a:rPr lang="tr-TR" dirty="0" smtClean="0"/>
              <a:t>durgunluk</a:t>
            </a:r>
          </a:p>
          <a:p>
            <a:r>
              <a:rPr lang="tr-TR" dirty="0" smtClean="0"/>
              <a:t>Faşizmin Yükselişi</a:t>
            </a:r>
          </a:p>
          <a:p>
            <a:r>
              <a:rPr lang="tr-TR" dirty="0" err="1" smtClean="0"/>
              <a:t>Carr</a:t>
            </a:r>
            <a:r>
              <a:rPr lang="tr-TR" dirty="0" smtClean="0"/>
              <a:t> ve Zavallı Ütopikler</a:t>
            </a:r>
          </a:p>
          <a:p>
            <a:r>
              <a:rPr lang="tr-TR" dirty="0" smtClean="0"/>
              <a:t>Savaş neden çıkar?</a:t>
            </a:r>
          </a:p>
          <a:p>
            <a:r>
              <a:rPr lang="tr-TR" dirty="0" smtClean="0"/>
              <a:t>Tekrar ve yinelemelerin alanı olarak uluslararası siyaset</a:t>
            </a:r>
          </a:p>
          <a:p>
            <a:r>
              <a:rPr lang="tr-TR" dirty="0" err="1" smtClean="0"/>
              <a:t>Morghenthau</a:t>
            </a:r>
            <a:r>
              <a:rPr lang="tr-TR" dirty="0" smtClean="0"/>
              <a:t>, Savaşın kaçınılmazlığı ve reel politik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0358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Realist Düşüncenin Gelişimi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E.H. </a:t>
            </a:r>
            <a:r>
              <a:rPr lang="tr-TR" dirty="0" err="1" smtClean="0"/>
              <a:t>Carr</a:t>
            </a:r>
            <a:r>
              <a:rPr lang="tr-TR" dirty="0" smtClean="0"/>
              <a:t>, 20 Yılın Krizi, 1939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err="1" smtClean="0"/>
              <a:t>Hans</a:t>
            </a:r>
            <a:r>
              <a:rPr lang="tr-TR" dirty="0" smtClean="0"/>
              <a:t> </a:t>
            </a:r>
            <a:r>
              <a:rPr lang="tr-TR" dirty="0" err="1" smtClean="0"/>
              <a:t>Morghenthau</a:t>
            </a:r>
            <a:r>
              <a:rPr lang="tr-TR" dirty="0" smtClean="0"/>
              <a:t>, Uluslararası Politika, 1948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355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Klasik </a:t>
            </a:r>
            <a:r>
              <a:rPr lang="tr-TR" dirty="0" smtClean="0"/>
              <a:t>Realizm/ Siyasal </a:t>
            </a:r>
            <a:r>
              <a:rPr lang="tr-TR" dirty="0" smtClean="0"/>
              <a:t>Realizm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İnsanın kötücül doğası ve birey/devlet analojisi</a:t>
            </a:r>
          </a:p>
          <a:p>
            <a:r>
              <a:rPr lang="tr-TR" dirty="0" smtClean="0"/>
              <a:t>Anarşi</a:t>
            </a:r>
          </a:p>
          <a:p>
            <a:r>
              <a:rPr lang="tr-TR" dirty="0" smtClean="0"/>
              <a:t>Self-Help, </a:t>
            </a:r>
            <a:r>
              <a:rPr lang="tr-TR" dirty="0"/>
              <a:t>k</a:t>
            </a:r>
            <a:r>
              <a:rPr lang="tr-TR" dirty="0" smtClean="0"/>
              <a:t>endine yardım</a:t>
            </a:r>
            <a:endParaRPr lang="tr-TR" dirty="0" smtClean="0"/>
          </a:p>
          <a:p>
            <a:r>
              <a:rPr lang="tr-TR" dirty="0" smtClean="0"/>
              <a:t>Güç Siyaseti</a:t>
            </a:r>
          </a:p>
          <a:p>
            <a:r>
              <a:rPr lang="tr-TR" dirty="0" smtClean="0"/>
              <a:t>Güç Dengesi</a:t>
            </a:r>
          </a:p>
          <a:p>
            <a:r>
              <a:rPr lang="tr-TR" dirty="0" smtClean="0"/>
              <a:t>Ahlak/siyaset ikilemi (?)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1172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İdealizm/ Liberalizm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İnsanın iyi doğası ve akılcılığı</a:t>
            </a:r>
          </a:p>
          <a:p>
            <a:r>
              <a:rPr lang="tr-TR" dirty="0" smtClean="0"/>
              <a:t>Aydınlanmacılık</a:t>
            </a:r>
          </a:p>
          <a:p>
            <a:r>
              <a:rPr lang="tr-TR" dirty="0" smtClean="0"/>
              <a:t>İşbirliği</a:t>
            </a:r>
          </a:p>
          <a:p>
            <a:r>
              <a:rPr lang="tr-TR" dirty="0" smtClean="0"/>
              <a:t>Normlar/ Hukuk</a:t>
            </a:r>
          </a:p>
          <a:p>
            <a:r>
              <a:rPr lang="tr-TR" dirty="0" smtClean="0"/>
              <a:t>Kurallar</a:t>
            </a:r>
          </a:p>
          <a:p>
            <a:r>
              <a:rPr lang="tr-TR" dirty="0" smtClean="0"/>
              <a:t>Kurumlar ve Kurumsallaşma</a:t>
            </a:r>
          </a:p>
          <a:p>
            <a:r>
              <a:rPr lang="tr-TR" dirty="0" smtClean="0"/>
              <a:t>Kalıcı barış</a:t>
            </a:r>
          </a:p>
          <a:p>
            <a:r>
              <a:rPr lang="tr-TR" smtClean="0"/>
              <a:t>Liberal Enternasyonalizm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282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182</Words>
  <Application>Microsoft Macintosh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Teması</vt:lpstr>
      <vt:lpstr>1. Büyük Tartışma</vt:lpstr>
      <vt:lpstr>Disiplinin Kurucu Tartışması</vt:lpstr>
      <vt:lpstr>Wilson ve 14 İlke</vt:lpstr>
      <vt:lpstr>PowerPoint Presentation</vt:lpstr>
      <vt:lpstr>İki Savaş arası Dönem (1919-1939)</vt:lpstr>
      <vt:lpstr>Realist Düşüncenin Gelişimi</vt:lpstr>
      <vt:lpstr>Klasik Realizm/ Siyasal Realizm</vt:lpstr>
      <vt:lpstr>İdealizm/ Liberalizm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Büyük Tartışma</dc:title>
  <dc:creator>SERPIL BETUL SANCAR</dc:creator>
  <cp:lastModifiedBy>Microsoft Office User</cp:lastModifiedBy>
  <cp:revision>3</cp:revision>
  <dcterms:created xsi:type="dcterms:W3CDTF">2018-03-20T13:59:59Z</dcterms:created>
  <dcterms:modified xsi:type="dcterms:W3CDTF">2018-03-21T16:30:04Z</dcterms:modified>
</cp:coreProperties>
</file>