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2" autoAdjust="0"/>
    <p:restoredTop sz="94660"/>
  </p:normalViewPr>
  <p:slideViewPr>
    <p:cSldViewPr snapToGrid="0">
      <p:cViewPr varScale="1">
        <p:scale>
          <a:sx n="53" d="100"/>
          <a:sy n="53" d="100"/>
        </p:scale>
        <p:origin x="18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4" Type="http://schemas.openxmlformats.org/officeDocument/2006/relationships/tableStyles" Target="tableStyles.xml"/><Relationship Id="rId13" Type="http://schemas.openxmlformats.org/officeDocument/2006/relationships/viewProps" Target="viewProps.xml"/><Relationship Id="rId12" Type="http://schemas.openxmlformats.org/officeDocument/2006/relationships/presProps" Target="presProps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" name="Slayt Numarası Yer Tutucusu 5"/>
          <p:cNvSpPr txBox="1">
            <a:spLocks noGrp="1"/>
          </p:cNvSpPr>
          <p:nvPr>
            <p:ph type="sldNum" sz="quarter" idx="12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t" anchorCtr="0" compatLnSpc="1"/>
          <a:lstStyle>
            <a:lvl1pPr marL="0" lvl="0" indent="0" algn="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Monotype Sorts" pitchFamily="2" charset="2"/>
              <a:buNone/>
              <a:defRPr sz="2000" b="1" i="0" u="none" kern="1200" baseline="0">
                <a:solidFill>
                  <a:srgbClr val="FF0000"/>
                </a:solidFill>
                <a:latin typeface="Comic Sans MS" panose="030F0702030302020204" pitchFamily="66" charset="0"/>
              </a:defRPr>
            </a:lvl1pPr>
            <a:lvl2pPr marL="457200" lvl="1" indent="0" algn="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Monotype Sorts" pitchFamily="2" charset="2"/>
              <a:buNone/>
              <a:defRPr sz="2000" b="1" i="0" u="none" kern="1200" baseline="0">
                <a:solidFill>
                  <a:srgbClr val="FF0000"/>
                </a:solidFill>
                <a:latin typeface="Comic Sans MS" panose="030F0702030302020204" pitchFamily="66" charset="0"/>
                <a:ea typeface="+mn-ea"/>
                <a:cs typeface="+mn-cs"/>
              </a:defRPr>
            </a:lvl2pPr>
            <a:lvl3pPr marL="914400" lvl="2" indent="0" algn="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Monotype Sorts" pitchFamily="2" charset="2"/>
              <a:buNone/>
              <a:defRPr sz="2000" b="1" i="0" u="none" kern="1200" baseline="0">
                <a:solidFill>
                  <a:srgbClr val="FF0000"/>
                </a:solidFill>
                <a:latin typeface="Comic Sans MS" panose="030F0702030302020204" pitchFamily="66" charset="0"/>
                <a:ea typeface="+mn-ea"/>
                <a:cs typeface="+mn-cs"/>
              </a:defRPr>
            </a:lvl3pPr>
            <a:lvl4pPr marL="1371600" lvl="3" indent="0" algn="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Monotype Sorts" pitchFamily="2" charset="2"/>
              <a:buNone/>
              <a:defRPr sz="2000" b="1" i="0" u="none" kern="1200" baseline="0">
                <a:solidFill>
                  <a:srgbClr val="FF0000"/>
                </a:solidFill>
                <a:latin typeface="Comic Sans MS" panose="030F0702030302020204" pitchFamily="66" charset="0"/>
                <a:ea typeface="+mn-ea"/>
                <a:cs typeface="+mn-cs"/>
              </a:defRPr>
            </a:lvl4pPr>
            <a:lvl5pPr marL="1828800" lvl="4" indent="0" algn="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Monotype Sorts" pitchFamily="2" charset="2"/>
              <a:buNone/>
              <a:defRPr sz="2000" b="1" i="0" u="none" kern="1200" baseline="0">
                <a:solidFill>
                  <a:srgbClr val="FF0000"/>
                </a:solidFill>
                <a:latin typeface="Comic Sans MS" panose="030F0702030302020204" pitchFamily="66" charset="0"/>
                <a:ea typeface="+mn-ea"/>
                <a:cs typeface="+mn-cs"/>
              </a:defRPr>
            </a:lvl5pPr>
          </a:lstStyle>
          <a:p>
            <a:pPr lvl="0">
              <a:spcBef>
                <a:spcPct val="50000"/>
              </a:spcBef>
              <a:buClrTx/>
              <a:buFontTx/>
              <a:buNone/>
            </a:pPr>
            <a:fld id="{9A0DB2DC-4C9A-4742-B13C-FB6460FD3503}" type="slidenum">
              <a:rPr lang="en-US" altLang="tr-TR" sz="1400" b="0" dirty="0">
                <a:solidFill>
                  <a:schemeClr val="bg2"/>
                </a:solidFill>
                <a:latin typeface="Times New Roman" panose="02020603050405020304" pitchFamily="18" charset="0"/>
              </a:rPr>
            </a:fld>
            <a:endParaRPr lang="en-US" altLang="tr-TR" sz="1400" b="0" dirty="0">
              <a:solidFill>
                <a:schemeClr val="bg2"/>
              </a:solidFill>
              <a:latin typeface="Times New Roman" panose="02020603050405020304" pitchFamily="18" charset="0"/>
            </a:endParaRPr>
          </a:p>
        </p:txBody>
      </p:sp>
      <p:sp>
        <p:nvSpPr>
          <p:cNvPr id="36867" name="Rectangle 2"/>
          <p:cNvSpPr>
            <a:spLocks noGrp="1"/>
          </p:cNvSpPr>
          <p:nvPr>
            <p:ph type="title" hasCustomPrompt="1"/>
          </p:nvPr>
        </p:nvSpPr>
        <p:spPr/>
        <p:txBody>
          <a:bodyPr vert="horz" wrap="square" lIns="91440" tIns="45720" rIns="91440" bIns="45720" anchor="b"/>
          <a:p>
            <a:r>
              <a:rPr lang="tr-TR" altLang="tr-TR" sz="4000" dirty="0"/>
              <a:t> NORMAL BİR DOĞUM EYLEMİ</a:t>
            </a:r>
            <a:endParaRPr lang="tr-TR" altLang="tr-TR" sz="4000" dirty="0"/>
          </a:p>
        </p:txBody>
      </p:sp>
      <p:sp>
        <p:nvSpPr>
          <p:cNvPr id="36868" name="Rectangle 3"/>
          <p:cNvSpPr>
            <a:spLocks noGrp="1"/>
          </p:cNvSpPr>
          <p:nvPr>
            <p:ph idx="1" hasCustomPrompt="1"/>
          </p:nvPr>
        </p:nvSpPr>
        <p:spPr>
          <a:xfrm>
            <a:off x="1919288" y="1981200"/>
            <a:ext cx="8062912" cy="2671763"/>
          </a:xfrm>
        </p:spPr>
        <p:txBody>
          <a:bodyPr vert="horz" wrap="square" lIns="91440" tIns="45720" rIns="91440" bIns="45720" anchor="t"/>
          <a:p>
            <a:r>
              <a:rPr lang="tr-TR" altLang="tr-TR" b="1" dirty="0"/>
              <a:t>Normal Doğum: </a:t>
            </a:r>
            <a:r>
              <a:rPr lang="tr-TR" altLang="tr-TR" dirty="0"/>
              <a:t>Doğal güçlerin yardımı ile,belli bir sürede,başla gelen canlı bir bebeğin ve eşinin (plasenta) anne ve bebekte bir yaralanma olmadan, uterustan vajinal yolla doğmasıdır.</a:t>
            </a:r>
            <a:endParaRPr lang="tr-TR" altLang="tr-TR" b="1" dirty="0"/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" name="Slayt Numarası Yer Tutucusu 5"/>
          <p:cNvSpPr txBox="1">
            <a:spLocks noGrp="1"/>
          </p:cNvSpPr>
          <p:nvPr>
            <p:ph type="sldNum" sz="quarter" idx="12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t" anchorCtr="0" compatLnSpc="1"/>
          <a:lstStyle>
            <a:lvl1pPr marL="0" lvl="0" indent="0" algn="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Monotype Sorts" pitchFamily="2" charset="2"/>
              <a:buNone/>
              <a:defRPr sz="2000" b="1" i="0" u="none" kern="1200" baseline="0">
                <a:solidFill>
                  <a:srgbClr val="FF0000"/>
                </a:solidFill>
                <a:latin typeface="Comic Sans MS" panose="030F0702030302020204" pitchFamily="66" charset="0"/>
              </a:defRPr>
            </a:lvl1pPr>
            <a:lvl2pPr marL="457200" lvl="1" indent="0" algn="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Monotype Sorts" pitchFamily="2" charset="2"/>
              <a:buNone/>
              <a:defRPr sz="2000" b="1" i="0" u="none" kern="1200" baseline="0">
                <a:solidFill>
                  <a:srgbClr val="FF0000"/>
                </a:solidFill>
                <a:latin typeface="Comic Sans MS" panose="030F0702030302020204" pitchFamily="66" charset="0"/>
                <a:ea typeface="+mn-ea"/>
                <a:cs typeface="+mn-cs"/>
              </a:defRPr>
            </a:lvl2pPr>
            <a:lvl3pPr marL="914400" lvl="2" indent="0" algn="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Monotype Sorts" pitchFamily="2" charset="2"/>
              <a:buNone/>
              <a:defRPr sz="2000" b="1" i="0" u="none" kern="1200" baseline="0">
                <a:solidFill>
                  <a:srgbClr val="FF0000"/>
                </a:solidFill>
                <a:latin typeface="Comic Sans MS" panose="030F0702030302020204" pitchFamily="66" charset="0"/>
                <a:ea typeface="+mn-ea"/>
                <a:cs typeface="+mn-cs"/>
              </a:defRPr>
            </a:lvl3pPr>
            <a:lvl4pPr marL="1371600" lvl="3" indent="0" algn="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Monotype Sorts" pitchFamily="2" charset="2"/>
              <a:buNone/>
              <a:defRPr sz="2000" b="1" i="0" u="none" kern="1200" baseline="0">
                <a:solidFill>
                  <a:srgbClr val="FF0000"/>
                </a:solidFill>
                <a:latin typeface="Comic Sans MS" panose="030F0702030302020204" pitchFamily="66" charset="0"/>
                <a:ea typeface="+mn-ea"/>
                <a:cs typeface="+mn-cs"/>
              </a:defRPr>
            </a:lvl4pPr>
            <a:lvl5pPr marL="1828800" lvl="4" indent="0" algn="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Monotype Sorts" pitchFamily="2" charset="2"/>
              <a:buNone/>
              <a:defRPr sz="2000" b="1" i="0" u="none" kern="1200" baseline="0">
                <a:solidFill>
                  <a:srgbClr val="FF0000"/>
                </a:solidFill>
                <a:latin typeface="Comic Sans MS" panose="030F0702030302020204" pitchFamily="66" charset="0"/>
                <a:ea typeface="+mn-ea"/>
                <a:cs typeface="+mn-cs"/>
              </a:defRPr>
            </a:lvl5pPr>
          </a:lstStyle>
          <a:p>
            <a:pPr lvl="0">
              <a:spcBef>
                <a:spcPct val="50000"/>
              </a:spcBef>
              <a:buClrTx/>
              <a:buFontTx/>
              <a:buNone/>
            </a:pPr>
            <a:fld id="{9A0DB2DC-4C9A-4742-B13C-FB6460FD3503}" type="slidenum">
              <a:rPr lang="en-US" altLang="tr-TR" sz="1400" b="0" dirty="0">
                <a:solidFill>
                  <a:schemeClr val="bg2"/>
                </a:solidFill>
                <a:latin typeface="Times New Roman" panose="02020603050405020304" pitchFamily="18" charset="0"/>
              </a:rPr>
            </a:fld>
            <a:endParaRPr lang="en-US" altLang="tr-TR" sz="1400" b="0" dirty="0">
              <a:solidFill>
                <a:schemeClr val="bg2"/>
              </a:solidFill>
              <a:latin typeface="Times New Roman" panose="02020603050405020304" pitchFamily="18" charset="0"/>
            </a:endParaRPr>
          </a:p>
        </p:txBody>
      </p:sp>
      <p:sp>
        <p:nvSpPr>
          <p:cNvPr id="37891" name="Rectangle 2"/>
          <p:cNvSpPr>
            <a:spLocks noGrp="1"/>
          </p:cNvSpPr>
          <p:nvPr>
            <p:ph type="title" hasCustomPrompt="1"/>
          </p:nvPr>
        </p:nvSpPr>
        <p:spPr/>
        <p:txBody>
          <a:bodyPr vert="horz" wrap="square" lIns="91440" tIns="45720" rIns="91440" bIns="45720" anchor="b"/>
          <a:p>
            <a:r>
              <a:rPr lang="tr-TR" altLang="tr-TR" sz="3600" b="1" dirty="0"/>
              <a:t>NORMAL DOĞUM EYLEMİNİN ŞU ÖZELLİKLERİ VARDIR.</a:t>
            </a:r>
            <a:endParaRPr lang="tr-TR" altLang="tr-TR" sz="3600" b="1" dirty="0"/>
          </a:p>
        </p:txBody>
      </p:sp>
      <p:sp>
        <p:nvSpPr>
          <p:cNvPr id="37892" name="Rectangle 3"/>
          <p:cNvSpPr>
            <a:spLocks noGrp="1"/>
          </p:cNvSpPr>
          <p:nvPr>
            <p:ph idx="1" hasCustomPrompt="1"/>
          </p:nvPr>
        </p:nvSpPr>
        <p:spPr>
          <a:xfrm>
            <a:off x="2209800" y="1628775"/>
            <a:ext cx="7772400" cy="4608513"/>
          </a:xfrm>
        </p:spPr>
        <p:txBody>
          <a:bodyPr vert="horz" wrap="square" lIns="91440" tIns="45720" rIns="91440" bIns="45720" anchor="t"/>
          <a:p>
            <a:r>
              <a:rPr lang="tr-TR" altLang="tr-TR" dirty="0"/>
              <a:t>1-Miadında (term’de)40 hf. tek fetüs vardır.</a:t>
            </a:r>
            <a:endParaRPr lang="tr-TR" altLang="tr-TR" dirty="0"/>
          </a:p>
          <a:p>
            <a:r>
              <a:rPr lang="tr-TR" altLang="tr-TR" dirty="0"/>
              <a:t>2-Uterus kontraksiyonları başlangıçta düzensiz aralıklarla gelir. Doğum eylemi ilerledikçe 2-3 dk bir gelir 35-45 saniye artarak devam eder.</a:t>
            </a:r>
            <a:endParaRPr lang="tr-TR" altLang="tr-TR" dirty="0"/>
          </a:p>
          <a:p>
            <a:r>
              <a:rPr lang="tr-TR" altLang="tr-TR" dirty="0"/>
              <a:t>3-Amnion kesesi ağrılar başlamadan, yada doğumun 12 saat öncesine kadar, erken açılmamıştır.</a:t>
            </a:r>
            <a:endParaRPr lang="tr-TR" altLang="tr-TR" dirty="0"/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" name="Slayt Numarası Yer Tutucusu 5"/>
          <p:cNvSpPr txBox="1">
            <a:spLocks noGrp="1"/>
          </p:cNvSpPr>
          <p:nvPr>
            <p:ph type="sldNum" sz="quarter" idx="12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t" anchorCtr="0" compatLnSpc="1"/>
          <a:lstStyle>
            <a:lvl1pPr marL="0" lvl="0" indent="0" algn="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Monotype Sorts" pitchFamily="2" charset="2"/>
              <a:buNone/>
              <a:defRPr sz="2000" b="1" i="0" u="none" kern="1200" baseline="0">
                <a:solidFill>
                  <a:srgbClr val="FF0000"/>
                </a:solidFill>
                <a:latin typeface="Comic Sans MS" panose="030F0702030302020204" pitchFamily="66" charset="0"/>
              </a:defRPr>
            </a:lvl1pPr>
            <a:lvl2pPr marL="457200" lvl="1" indent="0" algn="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Monotype Sorts" pitchFamily="2" charset="2"/>
              <a:buNone/>
              <a:defRPr sz="2000" b="1" i="0" u="none" kern="1200" baseline="0">
                <a:solidFill>
                  <a:srgbClr val="FF0000"/>
                </a:solidFill>
                <a:latin typeface="Comic Sans MS" panose="030F0702030302020204" pitchFamily="66" charset="0"/>
                <a:ea typeface="+mn-ea"/>
                <a:cs typeface="+mn-cs"/>
              </a:defRPr>
            </a:lvl2pPr>
            <a:lvl3pPr marL="914400" lvl="2" indent="0" algn="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Monotype Sorts" pitchFamily="2" charset="2"/>
              <a:buNone/>
              <a:defRPr sz="2000" b="1" i="0" u="none" kern="1200" baseline="0">
                <a:solidFill>
                  <a:srgbClr val="FF0000"/>
                </a:solidFill>
                <a:latin typeface="Comic Sans MS" panose="030F0702030302020204" pitchFamily="66" charset="0"/>
                <a:ea typeface="+mn-ea"/>
                <a:cs typeface="+mn-cs"/>
              </a:defRPr>
            </a:lvl3pPr>
            <a:lvl4pPr marL="1371600" lvl="3" indent="0" algn="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Monotype Sorts" pitchFamily="2" charset="2"/>
              <a:buNone/>
              <a:defRPr sz="2000" b="1" i="0" u="none" kern="1200" baseline="0">
                <a:solidFill>
                  <a:srgbClr val="FF0000"/>
                </a:solidFill>
                <a:latin typeface="Comic Sans MS" panose="030F0702030302020204" pitchFamily="66" charset="0"/>
                <a:ea typeface="+mn-ea"/>
                <a:cs typeface="+mn-cs"/>
              </a:defRPr>
            </a:lvl4pPr>
            <a:lvl5pPr marL="1828800" lvl="4" indent="0" algn="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Monotype Sorts" pitchFamily="2" charset="2"/>
              <a:buNone/>
              <a:defRPr sz="2000" b="1" i="0" u="none" kern="1200" baseline="0">
                <a:solidFill>
                  <a:srgbClr val="FF0000"/>
                </a:solidFill>
                <a:latin typeface="Comic Sans MS" panose="030F0702030302020204" pitchFamily="66" charset="0"/>
                <a:ea typeface="+mn-ea"/>
                <a:cs typeface="+mn-cs"/>
              </a:defRPr>
            </a:lvl5pPr>
          </a:lstStyle>
          <a:p>
            <a:pPr lvl="0">
              <a:spcBef>
                <a:spcPct val="50000"/>
              </a:spcBef>
              <a:buClrTx/>
              <a:buFontTx/>
              <a:buNone/>
            </a:pPr>
            <a:fld id="{9A0DB2DC-4C9A-4742-B13C-FB6460FD3503}" type="slidenum">
              <a:rPr lang="en-US" altLang="tr-TR" sz="1400" b="0" dirty="0">
                <a:solidFill>
                  <a:schemeClr val="bg2"/>
                </a:solidFill>
                <a:latin typeface="Times New Roman" panose="02020603050405020304" pitchFamily="18" charset="0"/>
              </a:rPr>
            </a:fld>
            <a:endParaRPr lang="en-US" altLang="tr-TR" sz="1400" b="0" dirty="0">
              <a:solidFill>
                <a:schemeClr val="bg2"/>
              </a:solidFill>
              <a:latin typeface="Times New Roman" panose="02020603050405020304" pitchFamily="18" charset="0"/>
            </a:endParaRPr>
          </a:p>
        </p:txBody>
      </p:sp>
      <p:sp>
        <p:nvSpPr>
          <p:cNvPr id="38915" name="Rectangle 3"/>
          <p:cNvSpPr>
            <a:spLocks noGrp="1"/>
          </p:cNvSpPr>
          <p:nvPr>
            <p:ph idx="1" hasCustomPrompt="1"/>
          </p:nvPr>
        </p:nvSpPr>
        <p:spPr>
          <a:xfrm>
            <a:off x="2209800" y="765175"/>
            <a:ext cx="7772400" cy="5330825"/>
          </a:xfrm>
        </p:spPr>
        <p:txBody>
          <a:bodyPr vert="horz" wrap="square" lIns="91440" tIns="45720" rIns="91440" bIns="45720" anchor="t"/>
          <a:p>
            <a:r>
              <a:rPr lang="tr-TR" altLang="tr-TR" dirty="0"/>
              <a:t>4-Bebek herhangi bir alet yardımı olmaksızın sağlıklı doğar.</a:t>
            </a:r>
            <a:endParaRPr lang="tr-TR" altLang="tr-TR" dirty="0"/>
          </a:p>
          <a:p>
            <a:r>
              <a:rPr lang="tr-TR" altLang="tr-TR" dirty="0"/>
              <a:t>5-Plasenta bebeğin doğmasından sonra 30 dakika içinde tam olarak çıkar.</a:t>
            </a:r>
            <a:endParaRPr lang="tr-TR" altLang="tr-TR" dirty="0"/>
          </a:p>
          <a:p>
            <a:r>
              <a:rPr lang="tr-TR" altLang="tr-TR" dirty="0"/>
              <a:t>6-Tüm olay 24 saat içinde biter.</a:t>
            </a:r>
            <a:endParaRPr lang="tr-TR" altLang="tr-TR" dirty="0"/>
          </a:p>
          <a:p>
            <a:r>
              <a:rPr lang="tr-TR" altLang="tr-TR" dirty="0"/>
              <a:t>7-Eylemin hiçbir döneminde aşırı kan kaybı yoktur.</a:t>
            </a:r>
            <a:endParaRPr lang="tr-TR" altLang="tr-TR" dirty="0"/>
          </a:p>
          <a:p>
            <a:r>
              <a:rPr lang="tr-TR" altLang="tr-TR" dirty="0"/>
              <a:t>8-Annenin kan basıncı, nabız ve ateşi normaldir. </a:t>
            </a:r>
            <a:endParaRPr lang="tr-TR" altLang="tr-TR" dirty="0"/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" name="Slayt Numarası Yer Tutucusu 5"/>
          <p:cNvSpPr txBox="1">
            <a:spLocks noGrp="1"/>
          </p:cNvSpPr>
          <p:nvPr>
            <p:ph type="sldNum" sz="quarter" idx="12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t" anchorCtr="0" compatLnSpc="1"/>
          <a:lstStyle>
            <a:lvl1pPr marL="0" lvl="0" indent="0" algn="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Monotype Sorts" pitchFamily="2" charset="2"/>
              <a:buNone/>
              <a:defRPr sz="2000" b="1" i="0" u="none" kern="1200" baseline="0">
                <a:solidFill>
                  <a:srgbClr val="FF0000"/>
                </a:solidFill>
                <a:latin typeface="Comic Sans MS" panose="030F0702030302020204" pitchFamily="66" charset="0"/>
              </a:defRPr>
            </a:lvl1pPr>
            <a:lvl2pPr marL="457200" lvl="1" indent="0" algn="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Monotype Sorts" pitchFamily="2" charset="2"/>
              <a:buNone/>
              <a:defRPr sz="2000" b="1" i="0" u="none" kern="1200" baseline="0">
                <a:solidFill>
                  <a:srgbClr val="FF0000"/>
                </a:solidFill>
                <a:latin typeface="Comic Sans MS" panose="030F0702030302020204" pitchFamily="66" charset="0"/>
                <a:ea typeface="+mn-ea"/>
                <a:cs typeface="+mn-cs"/>
              </a:defRPr>
            </a:lvl2pPr>
            <a:lvl3pPr marL="914400" lvl="2" indent="0" algn="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Monotype Sorts" pitchFamily="2" charset="2"/>
              <a:buNone/>
              <a:defRPr sz="2000" b="1" i="0" u="none" kern="1200" baseline="0">
                <a:solidFill>
                  <a:srgbClr val="FF0000"/>
                </a:solidFill>
                <a:latin typeface="Comic Sans MS" panose="030F0702030302020204" pitchFamily="66" charset="0"/>
                <a:ea typeface="+mn-ea"/>
                <a:cs typeface="+mn-cs"/>
              </a:defRPr>
            </a:lvl3pPr>
            <a:lvl4pPr marL="1371600" lvl="3" indent="0" algn="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Monotype Sorts" pitchFamily="2" charset="2"/>
              <a:buNone/>
              <a:defRPr sz="2000" b="1" i="0" u="none" kern="1200" baseline="0">
                <a:solidFill>
                  <a:srgbClr val="FF0000"/>
                </a:solidFill>
                <a:latin typeface="Comic Sans MS" panose="030F0702030302020204" pitchFamily="66" charset="0"/>
                <a:ea typeface="+mn-ea"/>
                <a:cs typeface="+mn-cs"/>
              </a:defRPr>
            </a:lvl4pPr>
            <a:lvl5pPr marL="1828800" lvl="4" indent="0" algn="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Monotype Sorts" pitchFamily="2" charset="2"/>
              <a:buNone/>
              <a:defRPr sz="2000" b="1" i="0" u="none" kern="1200" baseline="0">
                <a:solidFill>
                  <a:srgbClr val="FF0000"/>
                </a:solidFill>
                <a:latin typeface="Comic Sans MS" panose="030F0702030302020204" pitchFamily="66" charset="0"/>
                <a:ea typeface="+mn-ea"/>
                <a:cs typeface="+mn-cs"/>
              </a:defRPr>
            </a:lvl5pPr>
          </a:lstStyle>
          <a:p>
            <a:pPr lvl="0">
              <a:spcBef>
                <a:spcPct val="50000"/>
              </a:spcBef>
              <a:buClrTx/>
              <a:buFontTx/>
              <a:buNone/>
            </a:pPr>
            <a:fld id="{9A0DB2DC-4C9A-4742-B13C-FB6460FD3503}" type="slidenum">
              <a:rPr lang="en-US" altLang="tr-TR" sz="1400" b="0" dirty="0">
                <a:solidFill>
                  <a:schemeClr val="bg2"/>
                </a:solidFill>
                <a:latin typeface="Times New Roman" panose="02020603050405020304" pitchFamily="18" charset="0"/>
              </a:rPr>
            </a:fld>
            <a:endParaRPr lang="en-US" altLang="tr-TR" sz="1400" b="0" dirty="0">
              <a:solidFill>
                <a:schemeClr val="bg2"/>
              </a:solidFill>
              <a:latin typeface="Times New Roman" panose="02020603050405020304" pitchFamily="18" charset="0"/>
            </a:endParaRPr>
          </a:p>
        </p:txBody>
      </p:sp>
      <p:sp>
        <p:nvSpPr>
          <p:cNvPr id="39939" name="Rectangle 2"/>
          <p:cNvSpPr>
            <a:spLocks noGrp="1"/>
          </p:cNvSpPr>
          <p:nvPr>
            <p:ph type="title" hasCustomPrompt="1"/>
          </p:nvPr>
        </p:nvSpPr>
        <p:spPr>
          <a:xfrm>
            <a:off x="2063750" y="476250"/>
            <a:ext cx="8062913" cy="1143000"/>
          </a:xfrm>
        </p:spPr>
        <p:txBody>
          <a:bodyPr vert="horz" wrap="square" lIns="91440" tIns="45720" rIns="91440" bIns="45720" anchor="b"/>
          <a:p>
            <a:r>
              <a:rPr lang="tr-TR" altLang="tr-TR" sz="3200" b="1" dirty="0"/>
              <a:t>DOĞUM EYLEMİNİN 4 EVRESİ VARDIR</a:t>
            </a:r>
            <a:endParaRPr lang="tr-TR" altLang="tr-TR" sz="3200" b="1" dirty="0"/>
          </a:p>
        </p:txBody>
      </p:sp>
      <p:sp>
        <p:nvSpPr>
          <p:cNvPr id="39940" name="Rectangle 3"/>
          <p:cNvSpPr>
            <a:spLocks noGrp="1"/>
          </p:cNvSpPr>
          <p:nvPr>
            <p:ph idx="1" hasCustomPrompt="1"/>
          </p:nvPr>
        </p:nvSpPr>
        <p:spPr>
          <a:xfrm>
            <a:off x="2209800" y="1700213"/>
            <a:ext cx="8134350" cy="4537075"/>
          </a:xfrm>
        </p:spPr>
        <p:txBody>
          <a:bodyPr vert="horz" wrap="square" lIns="91440" tIns="45720" rIns="91440" bIns="45720" anchor="t"/>
          <a:p>
            <a:pPr>
              <a:lnSpc>
                <a:spcPct val="90000"/>
              </a:lnSpc>
            </a:pPr>
            <a:r>
              <a:rPr lang="tr-TR" altLang="tr-TR" b="1" dirty="0"/>
              <a:t>I.EVRE:</a:t>
            </a:r>
            <a:r>
              <a:rPr lang="tr-TR" altLang="tr-TR" dirty="0"/>
              <a:t>Gerçek doğum kontraksiyonlarının başlangıcından serviksin tam açımasına kadar geçen süredir.</a:t>
            </a:r>
            <a:endParaRPr lang="tr-TR" altLang="tr-TR" dirty="0"/>
          </a:p>
          <a:p>
            <a:pPr>
              <a:lnSpc>
                <a:spcPct val="90000"/>
              </a:lnSpc>
            </a:pPr>
            <a:r>
              <a:rPr lang="tr-TR" altLang="tr-TR" b="1" dirty="0"/>
              <a:t>II.EVRE:</a:t>
            </a:r>
            <a:r>
              <a:rPr lang="tr-TR" altLang="tr-TR" dirty="0"/>
              <a:t>Serviksin tam açılmasından,bebeğin doğumuna kadar geçen süresir.</a:t>
            </a:r>
            <a:endParaRPr lang="tr-TR" altLang="tr-TR" dirty="0"/>
          </a:p>
          <a:p>
            <a:pPr>
              <a:lnSpc>
                <a:spcPct val="90000"/>
              </a:lnSpc>
            </a:pPr>
            <a:r>
              <a:rPr lang="tr-TR" altLang="tr-TR" b="1" dirty="0"/>
              <a:t>III.EVRE:</a:t>
            </a:r>
            <a:r>
              <a:rPr lang="tr-TR" altLang="tr-TR" dirty="0"/>
              <a:t>Bebeğin doğumundan,plasenta ve zarların atılmasına kadar geçen süredir.</a:t>
            </a:r>
            <a:endParaRPr lang="tr-TR" altLang="tr-TR" dirty="0"/>
          </a:p>
          <a:p>
            <a:pPr>
              <a:lnSpc>
                <a:spcPct val="90000"/>
              </a:lnSpc>
            </a:pPr>
            <a:r>
              <a:rPr lang="tr-TR" altLang="tr-TR" b="1" dirty="0"/>
              <a:t>IV.EVRE:</a:t>
            </a:r>
            <a:r>
              <a:rPr lang="tr-TR" altLang="tr-TR" dirty="0"/>
              <a:t>Plasenta ve zarların atılmasından sonra geçen 2-4 saatlik süredir. </a:t>
            </a:r>
            <a:endParaRPr lang="tr-TR" altLang="tr-TR" dirty="0"/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1" name="Slayt Numarası Yer Tutucusu 5"/>
          <p:cNvSpPr txBox="1">
            <a:spLocks noGrp="1"/>
          </p:cNvSpPr>
          <p:nvPr>
            <p:ph type="sldNum" sz="quarter" idx="12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t" anchorCtr="0" compatLnSpc="1"/>
          <a:lstStyle>
            <a:lvl1pPr marL="0" lvl="0" indent="0" algn="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Monotype Sorts" pitchFamily="2" charset="2"/>
              <a:buNone/>
              <a:defRPr sz="2000" b="1" i="0" u="none" kern="1200" baseline="0">
                <a:solidFill>
                  <a:srgbClr val="FF0000"/>
                </a:solidFill>
                <a:latin typeface="Comic Sans MS" panose="030F0702030302020204" pitchFamily="66" charset="0"/>
              </a:defRPr>
            </a:lvl1pPr>
            <a:lvl2pPr marL="457200" lvl="1" indent="0" algn="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Monotype Sorts" pitchFamily="2" charset="2"/>
              <a:buNone/>
              <a:defRPr sz="2000" b="1" i="0" u="none" kern="1200" baseline="0">
                <a:solidFill>
                  <a:srgbClr val="FF0000"/>
                </a:solidFill>
                <a:latin typeface="Comic Sans MS" panose="030F0702030302020204" pitchFamily="66" charset="0"/>
                <a:ea typeface="+mn-ea"/>
                <a:cs typeface="+mn-cs"/>
              </a:defRPr>
            </a:lvl2pPr>
            <a:lvl3pPr marL="914400" lvl="2" indent="0" algn="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Monotype Sorts" pitchFamily="2" charset="2"/>
              <a:buNone/>
              <a:defRPr sz="2000" b="1" i="0" u="none" kern="1200" baseline="0">
                <a:solidFill>
                  <a:srgbClr val="FF0000"/>
                </a:solidFill>
                <a:latin typeface="Comic Sans MS" panose="030F0702030302020204" pitchFamily="66" charset="0"/>
                <a:ea typeface="+mn-ea"/>
                <a:cs typeface="+mn-cs"/>
              </a:defRPr>
            </a:lvl3pPr>
            <a:lvl4pPr marL="1371600" lvl="3" indent="0" algn="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Monotype Sorts" pitchFamily="2" charset="2"/>
              <a:buNone/>
              <a:defRPr sz="2000" b="1" i="0" u="none" kern="1200" baseline="0">
                <a:solidFill>
                  <a:srgbClr val="FF0000"/>
                </a:solidFill>
                <a:latin typeface="Comic Sans MS" panose="030F0702030302020204" pitchFamily="66" charset="0"/>
                <a:ea typeface="+mn-ea"/>
                <a:cs typeface="+mn-cs"/>
              </a:defRPr>
            </a:lvl4pPr>
            <a:lvl5pPr marL="1828800" lvl="4" indent="0" algn="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Monotype Sorts" pitchFamily="2" charset="2"/>
              <a:buNone/>
              <a:defRPr sz="2000" b="1" i="0" u="none" kern="1200" baseline="0">
                <a:solidFill>
                  <a:srgbClr val="FF0000"/>
                </a:solidFill>
                <a:latin typeface="Comic Sans MS" panose="030F0702030302020204" pitchFamily="66" charset="0"/>
                <a:ea typeface="+mn-ea"/>
                <a:cs typeface="+mn-cs"/>
              </a:defRPr>
            </a:lvl5pPr>
          </a:lstStyle>
          <a:p>
            <a:pPr lvl="0">
              <a:spcBef>
                <a:spcPct val="50000"/>
              </a:spcBef>
              <a:buClrTx/>
              <a:buFontTx/>
              <a:buNone/>
            </a:pPr>
            <a:fld id="{9A0DB2DC-4C9A-4742-B13C-FB6460FD3503}" type="slidenum">
              <a:rPr lang="en-US" altLang="tr-TR" sz="1400" b="0" dirty="0">
                <a:solidFill>
                  <a:schemeClr val="bg2"/>
                </a:solidFill>
                <a:latin typeface="Times New Roman" panose="02020603050405020304" pitchFamily="18" charset="0"/>
              </a:rPr>
            </a:fld>
            <a:endParaRPr lang="en-US" altLang="tr-TR" sz="1400" b="0" dirty="0">
              <a:solidFill>
                <a:schemeClr val="bg2"/>
              </a:solidFill>
              <a:latin typeface="Times New Roman" panose="02020603050405020304" pitchFamily="18" charset="0"/>
            </a:endParaRPr>
          </a:p>
        </p:txBody>
      </p:sp>
      <p:sp>
        <p:nvSpPr>
          <p:cNvPr id="40963" name="Rectangle 2"/>
          <p:cNvSpPr>
            <a:spLocks noGrp="1"/>
          </p:cNvSpPr>
          <p:nvPr>
            <p:ph type="title" hasCustomPrompt="1"/>
          </p:nvPr>
        </p:nvSpPr>
        <p:spPr/>
        <p:txBody>
          <a:bodyPr vert="horz" wrap="square" lIns="91440" tIns="45720" rIns="91440" bIns="45720" anchor="b"/>
          <a:p>
            <a:r>
              <a:rPr lang="tr-TR" altLang="tr-TR" sz="2400" dirty="0"/>
              <a:t>   </a:t>
            </a:r>
            <a:r>
              <a:rPr lang="tr-TR" altLang="tr-TR" sz="2400" dirty="0">
                <a:solidFill>
                  <a:srgbClr val="810B27"/>
                </a:solidFill>
              </a:rPr>
              <a:t>DOĞUM EYLEMİNDE EVRELERİN SÜRESİ ANNENİN PRİMİPAR YA DA MULTİPAR OLMASINA  GÖRE DEĞİŞİR</a:t>
            </a:r>
            <a:endParaRPr lang="tr-TR" altLang="tr-TR" sz="2400" dirty="0">
              <a:solidFill>
                <a:srgbClr val="810B27"/>
              </a:solidFill>
            </a:endParaRPr>
          </a:p>
        </p:txBody>
      </p:sp>
      <p:graphicFrame>
        <p:nvGraphicFramePr>
          <p:cNvPr id="1555495" name="Group 39"/>
          <p:cNvGraphicFramePr>
            <a:graphicFrameLocks noGrp="1"/>
          </p:cNvGraphicFramePr>
          <p:nvPr>
            <p:ph idx="1"/>
          </p:nvPr>
        </p:nvGraphicFramePr>
        <p:xfrm>
          <a:off x="1992313" y="1981200"/>
          <a:ext cx="8280400" cy="4114800"/>
        </p:xfrm>
        <a:graphic>
          <a:graphicData uri="http://schemas.openxmlformats.org/drawingml/2006/table">
            <a:tbl>
              <a:tblPr/>
              <a:tblGrid>
                <a:gridCol w="1655445"/>
                <a:gridCol w="1656080"/>
                <a:gridCol w="1657350"/>
                <a:gridCol w="1655445"/>
                <a:gridCol w="1656080"/>
              </a:tblGrid>
              <a:tr h="1371600">
                <a:tc>
                  <a:txBody>
                    <a:bodyPr/>
                    <a:lstStyle>
                      <a:lvl1pPr algn="l"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algn="l">
                        <a:buSzPct val="50000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algn="l"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algn="l"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algn="l"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Monotype Sorts" pitchFamily="2" charset="2"/>
                        <a:buNone/>
                      </a:pPr>
                      <a:r>
                        <a:rPr kumimoji="1" lang="tr-TR" altLang="tr-T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10B27"/>
                          </a:solidFill>
                          <a:effectLst/>
                          <a:latin typeface="Times New Roman" panose="02020603050405020304" pitchFamily="18" charset="0"/>
                        </a:rPr>
                        <a:t>Doğum</a:t>
                      </a:r>
                      <a:endParaRPr kumimoji="1" lang="tr-TR" altLang="tr-TR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810B27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Monotype Sorts" pitchFamily="2" charset="2"/>
                        <a:buNone/>
                      </a:pPr>
                      <a:r>
                        <a:rPr kumimoji="1" lang="tr-TR" altLang="tr-T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10B27"/>
                          </a:solidFill>
                          <a:effectLst/>
                          <a:latin typeface="Times New Roman" panose="02020603050405020304" pitchFamily="18" charset="0"/>
                        </a:rPr>
                        <a:t>Sayısı</a:t>
                      </a:r>
                      <a:endParaRPr kumimoji="1" lang="tr-TR" altLang="tr-TR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810B27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algn="l">
                        <a:buSzPct val="50000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algn="l"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algn="l"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algn="l"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Monotype Sorts" pitchFamily="2" charset="2"/>
                        <a:buNone/>
                      </a:pPr>
                      <a:r>
                        <a:rPr kumimoji="1" lang="tr-TR" altLang="tr-T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10B27"/>
                          </a:solidFill>
                          <a:effectLst/>
                          <a:latin typeface="Times New Roman" panose="02020603050405020304" pitchFamily="18" charset="0"/>
                        </a:rPr>
                        <a:t>I.Evre</a:t>
                      </a:r>
                      <a:endParaRPr kumimoji="1" lang="tr-TR" altLang="tr-TR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810B27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algn="l">
                        <a:buSzPct val="50000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algn="l"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algn="l"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algn="l"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Monotype Sorts" pitchFamily="2" charset="2"/>
                        <a:buNone/>
                      </a:pPr>
                      <a:r>
                        <a:rPr kumimoji="1" lang="tr-TR" altLang="tr-T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10B27"/>
                          </a:solidFill>
                          <a:effectLst/>
                          <a:latin typeface="Times New Roman" panose="02020603050405020304" pitchFamily="18" charset="0"/>
                        </a:rPr>
                        <a:t>II.Evre</a:t>
                      </a:r>
                      <a:endParaRPr kumimoji="1" lang="tr-TR" altLang="tr-TR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810B27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algn="l">
                        <a:buSzPct val="50000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algn="l"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algn="l"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algn="l"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Monotype Sorts" pitchFamily="2" charset="2"/>
                        <a:buNone/>
                      </a:pPr>
                      <a:r>
                        <a:rPr kumimoji="1" lang="tr-TR" altLang="tr-T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10B27"/>
                          </a:solidFill>
                          <a:effectLst/>
                          <a:latin typeface="Times New Roman" panose="02020603050405020304" pitchFamily="18" charset="0"/>
                        </a:rPr>
                        <a:t>III.Evre</a:t>
                      </a:r>
                      <a:endParaRPr kumimoji="1" lang="tr-TR" altLang="tr-TR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810B27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algn="l">
                        <a:buSzPct val="50000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algn="l"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algn="l"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algn="l"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Monotype Sorts" pitchFamily="2" charset="2"/>
                        <a:buNone/>
                      </a:pPr>
                      <a:r>
                        <a:rPr kumimoji="1" lang="tr-TR" altLang="tr-T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10B27"/>
                          </a:solidFill>
                          <a:effectLst/>
                          <a:latin typeface="Times New Roman" panose="02020603050405020304" pitchFamily="18" charset="0"/>
                        </a:rPr>
                        <a:t>IV.Evre</a:t>
                      </a:r>
                      <a:endParaRPr kumimoji="1" lang="tr-TR" altLang="tr-TR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810B27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71600">
                <a:tc>
                  <a:txBody>
                    <a:bodyPr/>
                    <a:lstStyle>
                      <a:lvl1pPr algn="l"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algn="l">
                        <a:buSzPct val="50000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algn="l"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algn="l"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algn="l"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Monotype Sorts" pitchFamily="2" charset="2"/>
                        <a:buNone/>
                      </a:pPr>
                      <a:r>
                        <a:rPr kumimoji="1" lang="tr-TR" altLang="tr-T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10B27"/>
                          </a:solidFill>
                          <a:effectLst/>
                          <a:latin typeface="Times New Roman" panose="02020603050405020304" pitchFamily="18" charset="0"/>
                        </a:rPr>
                        <a:t>Primipar</a:t>
                      </a:r>
                      <a:endParaRPr kumimoji="1" lang="tr-TR" altLang="tr-TR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810B27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Monotype Sorts" pitchFamily="2" charset="2"/>
                        <a:buNone/>
                      </a:pPr>
                      <a:r>
                        <a:rPr kumimoji="1" lang="tr-TR" altLang="tr-T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10B27"/>
                          </a:solidFill>
                          <a:effectLst/>
                          <a:latin typeface="Times New Roman" panose="02020603050405020304" pitchFamily="18" charset="0"/>
                        </a:rPr>
                        <a:t>Anne</a:t>
                      </a:r>
                      <a:endParaRPr kumimoji="1" lang="tr-TR" altLang="tr-TR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810B27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algn="l">
                        <a:buSzPct val="50000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algn="l"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algn="l"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algn="l"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Monotype Sorts" pitchFamily="2" charset="2"/>
                        <a:buNone/>
                      </a:pPr>
                      <a:r>
                        <a:rPr kumimoji="1" lang="tr-TR" altLang="tr-T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10-12</a:t>
                      </a:r>
                      <a:endParaRPr kumimoji="1" lang="tr-TR" altLang="tr-TR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Monotype Sorts" pitchFamily="2" charset="2"/>
                        <a:buNone/>
                      </a:pPr>
                      <a:r>
                        <a:rPr kumimoji="1" lang="tr-TR" altLang="tr-T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Saat</a:t>
                      </a:r>
                      <a:endParaRPr kumimoji="1" lang="tr-TR" altLang="tr-TR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algn="l">
                        <a:buSzPct val="50000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algn="l"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algn="l"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algn="l"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Monotype Sorts" pitchFamily="2" charset="2"/>
                        <a:buNone/>
                      </a:pPr>
                      <a:r>
                        <a:rPr kumimoji="1" lang="tr-TR" altLang="tr-T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1-1,5</a:t>
                      </a:r>
                      <a:endParaRPr kumimoji="1" lang="tr-TR" altLang="tr-TR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Monotype Sorts" pitchFamily="2" charset="2"/>
                        <a:buNone/>
                      </a:pPr>
                      <a:r>
                        <a:rPr kumimoji="1" lang="tr-TR" altLang="tr-T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Saat</a:t>
                      </a:r>
                      <a:endParaRPr kumimoji="1" lang="tr-TR" altLang="tr-TR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algn="l">
                        <a:buSzPct val="50000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algn="l"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algn="l"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algn="l"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Monotype Sorts" pitchFamily="2" charset="2"/>
                        <a:buNone/>
                      </a:pPr>
                      <a:r>
                        <a:rPr kumimoji="1" lang="tr-TR" altLang="tr-T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30 </a:t>
                      </a:r>
                      <a:endParaRPr kumimoji="1" lang="tr-TR" altLang="tr-TR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Monotype Sorts" pitchFamily="2" charset="2"/>
                        <a:buNone/>
                      </a:pPr>
                      <a:r>
                        <a:rPr kumimoji="1" lang="tr-TR" altLang="tr-T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Dakika</a:t>
                      </a:r>
                      <a:endParaRPr kumimoji="1" lang="tr-TR" altLang="tr-TR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algn="l">
                        <a:buSzPct val="50000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algn="l"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algn="l"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algn="l"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Monotype Sorts" pitchFamily="2" charset="2"/>
                        <a:buNone/>
                      </a:pPr>
                      <a:r>
                        <a:rPr kumimoji="1" lang="tr-TR" altLang="tr-T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12-14</a:t>
                      </a:r>
                      <a:endParaRPr kumimoji="1" lang="tr-TR" altLang="tr-TR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Monotype Sorts" pitchFamily="2" charset="2"/>
                        <a:buNone/>
                      </a:pPr>
                      <a:r>
                        <a:rPr kumimoji="1" lang="tr-TR" altLang="tr-T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Saat</a:t>
                      </a:r>
                      <a:endParaRPr kumimoji="1" lang="tr-TR" altLang="tr-TR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71600">
                <a:tc>
                  <a:txBody>
                    <a:bodyPr/>
                    <a:lstStyle>
                      <a:lvl1pPr algn="l"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algn="l">
                        <a:buSzPct val="50000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algn="l"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algn="l"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algn="l"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Monotype Sorts" pitchFamily="2" charset="2"/>
                        <a:buNone/>
                      </a:pPr>
                      <a:r>
                        <a:rPr kumimoji="1" lang="tr-TR" altLang="tr-T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10B27"/>
                          </a:solidFill>
                          <a:effectLst/>
                          <a:latin typeface="Times New Roman" panose="02020603050405020304" pitchFamily="18" charset="0"/>
                        </a:rPr>
                        <a:t>Multipar</a:t>
                      </a:r>
                      <a:endParaRPr kumimoji="1" lang="tr-TR" altLang="tr-TR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810B27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Monotype Sorts" pitchFamily="2" charset="2"/>
                        <a:buNone/>
                      </a:pPr>
                      <a:r>
                        <a:rPr kumimoji="1" lang="tr-TR" altLang="tr-T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10B27"/>
                          </a:solidFill>
                          <a:effectLst/>
                          <a:latin typeface="Times New Roman" panose="02020603050405020304" pitchFamily="18" charset="0"/>
                        </a:rPr>
                        <a:t>Anne</a:t>
                      </a:r>
                      <a:endParaRPr kumimoji="1" lang="tr-TR" altLang="tr-TR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810B27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algn="l">
                        <a:buSzPct val="50000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algn="l"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algn="l"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algn="l"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Monotype Sorts" pitchFamily="2" charset="2"/>
                        <a:buNone/>
                      </a:pPr>
                      <a:r>
                        <a:rPr kumimoji="1" lang="tr-TR" altLang="tr-T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6-8</a:t>
                      </a:r>
                      <a:endParaRPr kumimoji="1" lang="tr-TR" altLang="tr-TR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Monotype Sorts" pitchFamily="2" charset="2"/>
                        <a:buNone/>
                      </a:pPr>
                      <a:r>
                        <a:rPr kumimoji="1" lang="tr-TR" altLang="tr-T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Saat</a:t>
                      </a:r>
                      <a:endParaRPr kumimoji="1" lang="tr-TR" altLang="tr-TR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algn="l">
                        <a:buSzPct val="50000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algn="l"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algn="l"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algn="l"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Monotype Sorts" pitchFamily="2" charset="2"/>
                        <a:buNone/>
                      </a:pPr>
                      <a:r>
                        <a:rPr kumimoji="1" lang="tr-TR" altLang="tr-T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30 </a:t>
                      </a:r>
                      <a:endParaRPr kumimoji="1" lang="tr-TR" altLang="tr-TR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Monotype Sorts" pitchFamily="2" charset="2"/>
                        <a:buNone/>
                      </a:pPr>
                      <a:r>
                        <a:rPr kumimoji="1" lang="tr-TR" altLang="tr-T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Dakika</a:t>
                      </a:r>
                      <a:endParaRPr kumimoji="1" lang="tr-TR" altLang="tr-TR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algn="l">
                        <a:buSzPct val="50000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algn="l"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algn="l"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algn="l"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Monotype Sorts" pitchFamily="2" charset="2"/>
                        <a:buNone/>
                      </a:pPr>
                      <a:r>
                        <a:rPr kumimoji="1" lang="tr-TR" altLang="tr-T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30 </a:t>
                      </a:r>
                      <a:endParaRPr kumimoji="1" lang="tr-TR" altLang="tr-TR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Monotype Sorts" pitchFamily="2" charset="2"/>
                        <a:buNone/>
                      </a:pPr>
                      <a:r>
                        <a:rPr kumimoji="1" lang="tr-TR" altLang="tr-T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Dakika</a:t>
                      </a:r>
                      <a:endParaRPr kumimoji="1" lang="tr-TR" altLang="tr-TR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algn="l">
                        <a:buSzPct val="50000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algn="l"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algn="l"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algn="l"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Monotype Sorts" pitchFamily="2" charset="2"/>
                        <a:buNone/>
                      </a:pPr>
                      <a:r>
                        <a:rPr kumimoji="1" lang="tr-TR" altLang="tr-T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7-9</a:t>
                      </a:r>
                      <a:endParaRPr kumimoji="1" lang="tr-TR" altLang="tr-TR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Monotype Sorts" pitchFamily="2" charset="2"/>
                        <a:buNone/>
                      </a:pPr>
                      <a:r>
                        <a:rPr kumimoji="1" lang="tr-TR" altLang="tr-T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Saat</a:t>
                      </a:r>
                      <a:endParaRPr kumimoji="1" lang="tr-TR" altLang="tr-TR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" name="Slayt Numarası Yer Tutucusu 5"/>
          <p:cNvSpPr txBox="1">
            <a:spLocks noGrp="1"/>
          </p:cNvSpPr>
          <p:nvPr>
            <p:ph type="sldNum" sz="quarter" idx="12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t" anchorCtr="0" compatLnSpc="1"/>
          <a:lstStyle>
            <a:lvl1pPr marL="0" lvl="0" indent="0" algn="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Monotype Sorts" pitchFamily="2" charset="2"/>
              <a:buNone/>
              <a:defRPr sz="2000" b="1" i="0" u="none" kern="1200" baseline="0">
                <a:solidFill>
                  <a:srgbClr val="FF0000"/>
                </a:solidFill>
                <a:latin typeface="Comic Sans MS" panose="030F0702030302020204" pitchFamily="66" charset="0"/>
              </a:defRPr>
            </a:lvl1pPr>
            <a:lvl2pPr marL="457200" lvl="1" indent="0" algn="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Monotype Sorts" pitchFamily="2" charset="2"/>
              <a:buNone/>
              <a:defRPr sz="2000" b="1" i="0" u="none" kern="1200" baseline="0">
                <a:solidFill>
                  <a:srgbClr val="FF0000"/>
                </a:solidFill>
                <a:latin typeface="Comic Sans MS" panose="030F0702030302020204" pitchFamily="66" charset="0"/>
                <a:ea typeface="+mn-ea"/>
                <a:cs typeface="+mn-cs"/>
              </a:defRPr>
            </a:lvl2pPr>
            <a:lvl3pPr marL="914400" lvl="2" indent="0" algn="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Monotype Sorts" pitchFamily="2" charset="2"/>
              <a:buNone/>
              <a:defRPr sz="2000" b="1" i="0" u="none" kern="1200" baseline="0">
                <a:solidFill>
                  <a:srgbClr val="FF0000"/>
                </a:solidFill>
                <a:latin typeface="Comic Sans MS" panose="030F0702030302020204" pitchFamily="66" charset="0"/>
                <a:ea typeface="+mn-ea"/>
                <a:cs typeface="+mn-cs"/>
              </a:defRPr>
            </a:lvl3pPr>
            <a:lvl4pPr marL="1371600" lvl="3" indent="0" algn="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Monotype Sorts" pitchFamily="2" charset="2"/>
              <a:buNone/>
              <a:defRPr sz="2000" b="1" i="0" u="none" kern="1200" baseline="0">
                <a:solidFill>
                  <a:srgbClr val="FF0000"/>
                </a:solidFill>
                <a:latin typeface="Comic Sans MS" panose="030F0702030302020204" pitchFamily="66" charset="0"/>
                <a:ea typeface="+mn-ea"/>
                <a:cs typeface="+mn-cs"/>
              </a:defRPr>
            </a:lvl4pPr>
            <a:lvl5pPr marL="1828800" lvl="4" indent="0" algn="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Monotype Sorts" pitchFamily="2" charset="2"/>
              <a:buNone/>
              <a:defRPr sz="2000" b="1" i="0" u="none" kern="1200" baseline="0">
                <a:solidFill>
                  <a:srgbClr val="FF0000"/>
                </a:solidFill>
                <a:latin typeface="Comic Sans MS" panose="030F0702030302020204" pitchFamily="66" charset="0"/>
                <a:ea typeface="+mn-ea"/>
                <a:cs typeface="+mn-cs"/>
              </a:defRPr>
            </a:lvl5pPr>
          </a:lstStyle>
          <a:p>
            <a:pPr lvl="0">
              <a:spcBef>
                <a:spcPct val="50000"/>
              </a:spcBef>
              <a:buClrTx/>
              <a:buFontTx/>
              <a:buNone/>
            </a:pPr>
            <a:fld id="{9A0DB2DC-4C9A-4742-B13C-FB6460FD3503}" type="slidenum">
              <a:rPr lang="en-US" altLang="tr-TR" sz="1400" b="0" dirty="0">
                <a:solidFill>
                  <a:schemeClr val="bg2"/>
                </a:solidFill>
                <a:latin typeface="Times New Roman" panose="02020603050405020304" pitchFamily="18" charset="0"/>
              </a:rPr>
            </a:fld>
            <a:endParaRPr lang="en-US" altLang="tr-TR" sz="1400" b="0" dirty="0">
              <a:solidFill>
                <a:schemeClr val="bg2"/>
              </a:solidFill>
              <a:latin typeface="Times New Roman" panose="02020603050405020304" pitchFamily="18" charset="0"/>
            </a:endParaRPr>
          </a:p>
        </p:txBody>
      </p:sp>
      <p:sp>
        <p:nvSpPr>
          <p:cNvPr id="41987" name="Rectangle 3"/>
          <p:cNvSpPr>
            <a:spLocks noGrp="1"/>
          </p:cNvSpPr>
          <p:nvPr>
            <p:ph idx="1" hasCustomPrompt="1"/>
          </p:nvPr>
        </p:nvSpPr>
        <p:spPr>
          <a:xfrm>
            <a:off x="2424113" y="1557338"/>
            <a:ext cx="7772400" cy="2592387"/>
          </a:xfrm>
          <a:solidFill>
            <a:schemeClr val="accent1">
              <a:alpha val="100000"/>
            </a:schemeClr>
          </a:solidFill>
        </p:spPr>
        <p:txBody>
          <a:bodyPr vert="horz" wrap="square" lIns="91440" tIns="45720" rIns="91440" bIns="45720" anchor="t"/>
          <a:p>
            <a:r>
              <a:rPr lang="tr-TR" altLang="tr-TR" b="1" dirty="0">
                <a:solidFill>
                  <a:srgbClr val="810B27"/>
                </a:solidFill>
              </a:rPr>
              <a:t>Evde doğumda ebe doğumdan sonra en az 4 saat anneyi bırakmamalı ve hastanede yapılan her izlem evde de yapılmalıdır.</a:t>
            </a:r>
            <a:endParaRPr lang="tr-TR" altLang="tr-TR" b="1" dirty="0">
              <a:solidFill>
                <a:srgbClr val="810B27"/>
              </a:solidFill>
            </a:endParaRPr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" name="Slayt Numarası Yer Tutucusu 5"/>
          <p:cNvSpPr txBox="1">
            <a:spLocks noGrp="1"/>
          </p:cNvSpPr>
          <p:nvPr>
            <p:ph type="sldNum" sz="quarter" idx="12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t" anchorCtr="0" compatLnSpc="1"/>
          <a:lstStyle>
            <a:lvl1pPr marL="0" lvl="0" indent="0" algn="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Monotype Sorts" pitchFamily="2" charset="2"/>
              <a:buNone/>
              <a:defRPr sz="2000" b="1" i="0" u="none" kern="1200" baseline="0">
                <a:solidFill>
                  <a:srgbClr val="FF0000"/>
                </a:solidFill>
                <a:latin typeface="Comic Sans MS" panose="030F0702030302020204" pitchFamily="66" charset="0"/>
              </a:defRPr>
            </a:lvl1pPr>
            <a:lvl2pPr marL="457200" lvl="1" indent="0" algn="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Monotype Sorts" pitchFamily="2" charset="2"/>
              <a:buNone/>
              <a:defRPr sz="2000" b="1" i="0" u="none" kern="1200" baseline="0">
                <a:solidFill>
                  <a:srgbClr val="FF0000"/>
                </a:solidFill>
                <a:latin typeface="Comic Sans MS" panose="030F0702030302020204" pitchFamily="66" charset="0"/>
                <a:ea typeface="+mn-ea"/>
                <a:cs typeface="+mn-cs"/>
              </a:defRPr>
            </a:lvl2pPr>
            <a:lvl3pPr marL="914400" lvl="2" indent="0" algn="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Monotype Sorts" pitchFamily="2" charset="2"/>
              <a:buNone/>
              <a:defRPr sz="2000" b="1" i="0" u="none" kern="1200" baseline="0">
                <a:solidFill>
                  <a:srgbClr val="FF0000"/>
                </a:solidFill>
                <a:latin typeface="Comic Sans MS" panose="030F0702030302020204" pitchFamily="66" charset="0"/>
                <a:ea typeface="+mn-ea"/>
                <a:cs typeface="+mn-cs"/>
              </a:defRPr>
            </a:lvl3pPr>
            <a:lvl4pPr marL="1371600" lvl="3" indent="0" algn="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Monotype Sorts" pitchFamily="2" charset="2"/>
              <a:buNone/>
              <a:defRPr sz="2000" b="1" i="0" u="none" kern="1200" baseline="0">
                <a:solidFill>
                  <a:srgbClr val="FF0000"/>
                </a:solidFill>
                <a:latin typeface="Comic Sans MS" panose="030F0702030302020204" pitchFamily="66" charset="0"/>
                <a:ea typeface="+mn-ea"/>
                <a:cs typeface="+mn-cs"/>
              </a:defRPr>
            </a:lvl4pPr>
            <a:lvl5pPr marL="1828800" lvl="4" indent="0" algn="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Monotype Sorts" pitchFamily="2" charset="2"/>
              <a:buNone/>
              <a:defRPr sz="2000" b="1" i="0" u="none" kern="1200" baseline="0">
                <a:solidFill>
                  <a:srgbClr val="FF0000"/>
                </a:solidFill>
                <a:latin typeface="Comic Sans MS" panose="030F0702030302020204" pitchFamily="66" charset="0"/>
                <a:ea typeface="+mn-ea"/>
                <a:cs typeface="+mn-cs"/>
              </a:defRPr>
            </a:lvl5pPr>
          </a:lstStyle>
          <a:p>
            <a:pPr lvl="0">
              <a:spcBef>
                <a:spcPct val="50000"/>
              </a:spcBef>
              <a:buClrTx/>
              <a:buFontTx/>
              <a:buNone/>
            </a:pPr>
            <a:fld id="{9A0DB2DC-4C9A-4742-B13C-FB6460FD3503}" type="slidenum">
              <a:rPr lang="en-US" altLang="tr-TR" sz="1400" b="0" dirty="0">
                <a:solidFill>
                  <a:schemeClr val="bg2"/>
                </a:solidFill>
                <a:latin typeface="Times New Roman" panose="02020603050405020304" pitchFamily="18" charset="0"/>
              </a:rPr>
            </a:fld>
            <a:endParaRPr lang="en-US" altLang="tr-TR" sz="1400" b="0" dirty="0">
              <a:solidFill>
                <a:schemeClr val="bg2"/>
              </a:solidFill>
              <a:latin typeface="Times New Roman" panose="02020603050405020304" pitchFamily="18" charset="0"/>
            </a:endParaRPr>
          </a:p>
        </p:txBody>
      </p:sp>
      <p:sp>
        <p:nvSpPr>
          <p:cNvPr id="43011" name="Rectangle 3"/>
          <p:cNvSpPr>
            <a:spLocks noGrp="1"/>
          </p:cNvSpPr>
          <p:nvPr>
            <p:ph idx="1" hasCustomPrompt="1"/>
          </p:nvPr>
        </p:nvSpPr>
        <p:spPr>
          <a:xfrm>
            <a:off x="2217738" y="549275"/>
            <a:ext cx="7772400" cy="2671763"/>
          </a:xfrm>
          <a:solidFill>
            <a:schemeClr val="accent1">
              <a:alpha val="100000"/>
            </a:schemeClr>
          </a:solidFill>
        </p:spPr>
        <p:txBody>
          <a:bodyPr vert="horz" wrap="square" lIns="91440" tIns="45720" rIns="91440" bIns="45720" anchor="t"/>
          <a:p>
            <a:r>
              <a:rPr lang="tr-TR" altLang="tr-TR" b="1" dirty="0">
                <a:solidFill>
                  <a:srgbClr val="810B27"/>
                </a:solidFill>
              </a:rPr>
              <a:t>İlk 48 saat içinde ebe eve tekrar uğramalı ve aynı değerlendirmeleri yapmalıdır.</a:t>
            </a:r>
            <a:endParaRPr lang="tr-TR" altLang="tr-TR" b="1" dirty="0">
              <a:solidFill>
                <a:srgbClr val="810B27"/>
              </a:solidFill>
            </a:endParaRPr>
          </a:p>
          <a:p>
            <a:r>
              <a:rPr lang="tr-TR" altLang="tr-TR" b="1" dirty="0">
                <a:solidFill>
                  <a:srgbClr val="810B27"/>
                </a:solidFill>
              </a:rPr>
              <a:t>Riskli doğumların evde yaptırılmaması doğrudur ancak olduğunda bu annelerin doğum sonu daha sık izlenmeleri gerekir.</a:t>
            </a:r>
            <a:endParaRPr lang="tr-TR" altLang="tr-TR" b="1" dirty="0">
              <a:solidFill>
                <a:srgbClr val="810B27"/>
              </a:solidFill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2209800" y="3573463"/>
            <a:ext cx="7772400" cy="252730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Monotype Sorts" pitchFamily="2" charset="2"/>
              <a:buChar char="§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50000"/>
              <a:buFont typeface="Monotype Sorts" pitchFamily="2" charset="2"/>
              <a:buChar char="l"/>
              <a:defRPr kumimoji="1"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</a:defRPr>
            </a:lvl9pPr>
          </a:lstStyle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Tx/>
              <a:buFont typeface="Monotype Sorts" pitchFamily="2" charset="2"/>
              <a:buChar char="§"/>
              <a:defRPr/>
            </a:pPr>
            <a:r>
              <a:rPr kumimoji="1" lang="tr-TR" altLang="tr-TR" sz="2800" b="1" i="0" u="none" strike="noStrike" kern="0" cap="none" spc="0" normalizeH="0" baseline="0" noProof="0" smtClean="0">
                <a:ln>
                  <a:noFill/>
                </a:ln>
                <a:solidFill>
                  <a:srgbClr val="810B27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Çok genç anneler,</a:t>
            </a:r>
            <a:endParaRPr kumimoji="1" lang="tr-TR" altLang="tr-TR" sz="2800" b="1" i="0" u="none" strike="noStrike" kern="0" cap="none" spc="0" normalizeH="0" baseline="0" noProof="0" smtClean="0">
              <a:ln>
                <a:noFill/>
              </a:ln>
              <a:solidFill>
                <a:srgbClr val="810B27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Tx/>
              <a:buFont typeface="Monotype Sorts" pitchFamily="2" charset="2"/>
              <a:buChar char="§"/>
              <a:defRPr/>
            </a:pPr>
            <a:r>
              <a:rPr kumimoji="1" lang="tr-TR" altLang="tr-TR" sz="2800" b="1" i="0" u="none" strike="noStrike" kern="0" cap="none" spc="0" normalizeH="0" baseline="0" noProof="0" smtClean="0">
                <a:ln>
                  <a:noFill/>
                </a:ln>
                <a:solidFill>
                  <a:srgbClr val="810B27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Toksemi riski olanlar,</a:t>
            </a:r>
            <a:endParaRPr kumimoji="1" lang="tr-TR" altLang="tr-TR" sz="2800" b="1" i="0" u="none" strike="noStrike" kern="0" cap="none" spc="0" normalizeH="0" baseline="0" noProof="0" smtClean="0">
              <a:ln>
                <a:noFill/>
              </a:ln>
              <a:solidFill>
                <a:srgbClr val="810B27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Tx/>
              <a:buFont typeface="Monotype Sorts" pitchFamily="2" charset="2"/>
              <a:buChar char="§"/>
              <a:defRPr/>
            </a:pPr>
            <a:r>
              <a:rPr kumimoji="1" lang="tr-TR" altLang="tr-TR" sz="2800" b="1" i="0" u="none" strike="noStrike" kern="0" cap="none" spc="0" normalizeH="0" baseline="0" noProof="0" smtClean="0">
                <a:ln>
                  <a:noFill/>
                </a:ln>
                <a:solidFill>
                  <a:srgbClr val="810B27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Erken bebek ölümü öyküsü olanlar ve </a:t>
            </a:r>
            <a:endParaRPr kumimoji="1" lang="tr-TR" altLang="tr-TR" sz="2800" b="1" i="0" u="none" strike="noStrike" kern="0" cap="none" spc="0" normalizeH="0" baseline="0" noProof="0" smtClean="0">
              <a:ln>
                <a:noFill/>
              </a:ln>
              <a:solidFill>
                <a:srgbClr val="810B27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Tx/>
              <a:buFont typeface="Monotype Sorts" pitchFamily="2" charset="2"/>
              <a:buChar char="§"/>
              <a:defRPr/>
            </a:pPr>
            <a:r>
              <a:rPr kumimoji="1" lang="tr-TR" altLang="tr-TR" sz="2800" b="1" i="0" u="none" strike="noStrike" kern="0" cap="none" spc="0" normalizeH="0" baseline="0" noProof="0" smtClean="0">
                <a:ln>
                  <a:noFill/>
                </a:ln>
                <a:solidFill>
                  <a:srgbClr val="810B27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Ev hijyeni kötü olanlar bu annelere örnektir.</a:t>
            </a:r>
            <a:endParaRPr kumimoji="1" lang="tr-TR" altLang="tr-TR" sz="2800" b="1" i="0" u="none" strike="noStrike" kern="0" cap="none" spc="0" normalizeH="0" baseline="0" noProof="0" smtClean="0">
              <a:ln>
                <a:noFill/>
              </a:ln>
              <a:solidFill>
                <a:srgbClr val="810B27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" name="Slayt Numarası Yer Tutucusu 5"/>
          <p:cNvSpPr txBox="1">
            <a:spLocks noGrp="1"/>
          </p:cNvSpPr>
          <p:nvPr>
            <p:ph type="sldNum" sz="quarter" idx="12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t" anchorCtr="0" compatLnSpc="1"/>
          <a:lstStyle>
            <a:lvl1pPr marL="0" lvl="0" indent="0" algn="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Monotype Sorts" pitchFamily="2" charset="2"/>
              <a:buNone/>
              <a:defRPr sz="2000" b="1" i="0" u="none" kern="1200" baseline="0">
                <a:solidFill>
                  <a:srgbClr val="FF0000"/>
                </a:solidFill>
                <a:latin typeface="Comic Sans MS" panose="030F0702030302020204" pitchFamily="66" charset="0"/>
              </a:defRPr>
            </a:lvl1pPr>
            <a:lvl2pPr marL="457200" lvl="1" indent="0" algn="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Monotype Sorts" pitchFamily="2" charset="2"/>
              <a:buNone/>
              <a:defRPr sz="2000" b="1" i="0" u="none" kern="1200" baseline="0">
                <a:solidFill>
                  <a:srgbClr val="FF0000"/>
                </a:solidFill>
                <a:latin typeface="Comic Sans MS" panose="030F0702030302020204" pitchFamily="66" charset="0"/>
                <a:ea typeface="+mn-ea"/>
                <a:cs typeface="+mn-cs"/>
              </a:defRPr>
            </a:lvl2pPr>
            <a:lvl3pPr marL="914400" lvl="2" indent="0" algn="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Monotype Sorts" pitchFamily="2" charset="2"/>
              <a:buNone/>
              <a:defRPr sz="2000" b="1" i="0" u="none" kern="1200" baseline="0">
                <a:solidFill>
                  <a:srgbClr val="FF0000"/>
                </a:solidFill>
                <a:latin typeface="Comic Sans MS" panose="030F0702030302020204" pitchFamily="66" charset="0"/>
                <a:ea typeface="+mn-ea"/>
                <a:cs typeface="+mn-cs"/>
              </a:defRPr>
            </a:lvl3pPr>
            <a:lvl4pPr marL="1371600" lvl="3" indent="0" algn="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Monotype Sorts" pitchFamily="2" charset="2"/>
              <a:buNone/>
              <a:defRPr sz="2000" b="1" i="0" u="none" kern="1200" baseline="0">
                <a:solidFill>
                  <a:srgbClr val="FF0000"/>
                </a:solidFill>
                <a:latin typeface="Comic Sans MS" panose="030F0702030302020204" pitchFamily="66" charset="0"/>
                <a:ea typeface="+mn-ea"/>
                <a:cs typeface="+mn-cs"/>
              </a:defRPr>
            </a:lvl4pPr>
            <a:lvl5pPr marL="1828800" lvl="4" indent="0" algn="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Monotype Sorts" pitchFamily="2" charset="2"/>
              <a:buNone/>
              <a:defRPr sz="2000" b="1" i="0" u="none" kern="1200" baseline="0">
                <a:solidFill>
                  <a:srgbClr val="FF0000"/>
                </a:solidFill>
                <a:latin typeface="Comic Sans MS" panose="030F0702030302020204" pitchFamily="66" charset="0"/>
                <a:ea typeface="+mn-ea"/>
                <a:cs typeface="+mn-cs"/>
              </a:defRPr>
            </a:lvl5pPr>
          </a:lstStyle>
          <a:p>
            <a:pPr lvl="0">
              <a:spcBef>
                <a:spcPct val="50000"/>
              </a:spcBef>
              <a:buClrTx/>
              <a:buFontTx/>
              <a:buNone/>
            </a:pPr>
            <a:fld id="{9A0DB2DC-4C9A-4742-B13C-FB6460FD3503}" type="slidenum">
              <a:rPr lang="en-US" altLang="tr-TR" sz="1400" b="0" dirty="0">
                <a:solidFill>
                  <a:schemeClr val="bg2"/>
                </a:solidFill>
                <a:latin typeface="Times New Roman" panose="02020603050405020304" pitchFamily="18" charset="0"/>
              </a:rPr>
            </a:fld>
            <a:endParaRPr lang="en-US" altLang="tr-TR" sz="1400" b="0" dirty="0">
              <a:solidFill>
                <a:schemeClr val="bg2"/>
              </a:solidFill>
              <a:latin typeface="Times New Roman" panose="02020603050405020304" pitchFamily="18" charset="0"/>
            </a:endParaRPr>
          </a:p>
        </p:txBody>
      </p:sp>
      <p:sp>
        <p:nvSpPr>
          <p:cNvPr id="44035" name="Rectangle 3"/>
          <p:cNvSpPr>
            <a:spLocks noGrp="1"/>
          </p:cNvSpPr>
          <p:nvPr>
            <p:ph idx="1" hasCustomPrompt="1"/>
          </p:nvPr>
        </p:nvSpPr>
        <p:spPr>
          <a:xfrm>
            <a:off x="2209800" y="1981200"/>
            <a:ext cx="7772400" cy="2743200"/>
          </a:xfrm>
          <a:solidFill>
            <a:schemeClr val="accent1">
              <a:alpha val="100000"/>
            </a:schemeClr>
          </a:solidFill>
        </p:spPr>
        <p:txBody>
          <a:bodyPr vert="horz" wrap="square" lIns="91440" tIns="45720" rIns="91440" bIns="45720" anchor="t"/>
          <a:p>
            <a:r>
              <a:rPr lang="tr-TR" altLang="tr-TR" b="1" dirty="0">
                <a:solidFill>
                  <a:srgbClr val="810B27"/>
                </a:solidFill>
              </a:rPr>
              <a:t>Doğumu izleyen ilk hafta annenin en fazla destek isteyeceği zamandır.</a:t>
            </a:r>
            <a:endParaRPr lang="tr-TR" altLang="tr-TR" b="1" dirty="0">
              <a:solidFill>
                <a:srgbClr val="810B27"/>
              </a:solidFill>
            </a:endParaRPr>
          </a:p>
          <a:p>
            <a:r>
              <a:rPr lang="tr-TR" altLang="tr-TR" b="1" dirty="0">
                <a:solidFill>
                  <a:srgbClr val="810B27"/>
                </a:solidFill>
              </a:rPr>
              <a:t>Özellikle bebeğin bakımı, beslenmesi ile ilgili sorunlar ve perine bakımı için annelerin yardıma gereksinimleri vardır.</a:t>
            </a:r>
            <a:endParaRPr lang="tr-TR" altLang="tr-TR" b="1" dirty="0">
              <a:solidFill>
                <a:srgbClr val="810B27"/>
              </a:solidFill>
            </a:endParaRPr>
          </a:p>
        </p:txBody>
      </p:sp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Slayt Numarası Yer Tutucusu 1"/>
          <p:cNvSpPr txBox="1">
            <a:spLocks noGrp="1"/>
          </p:cNvSpPr>
          <p:nvPr>
            <p:ph type="sldNum" sz="quarter" idx="12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t" anchorCtr="0" compatLnSpc="1"/>
          <a:lstStyle>
            <a:lvl1pPr marL="0" lvl="0" indent="0" algn="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Monotype Sorts" pitchFamily="2" charset="2"/>
              <a:buNone/>
              <a:defRPr sz="2000" b="1" i="0" u="none" kern="1200" baseline="0">
                <a:solidFill>
                  <a:srgbClr val="FF0000"/>
                </a:solidFill>
                <a:latin typeface="Comic Sans MS" panose="030F0702030302020204" pitchFamily="66" charset="0"/>
              </a:defRPr>
            </a:lvl1pPr>
            <a:lvl2pPr marL="457200" lvl="1" indent="0" algn="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Monotype Sorts" pitchFamily="2" charset="2"/>
              <a:buNone/>
              <a:defRPr sz="2000" b="1" i="0" u="none" kern="1200" baseline="0">
                <a:solidFill>
                  <a:srgbClr val="FF0000"/>
                </a:solidFill>
                <a:latin typeface="Comic Sans MS" panose="030F0702030302020204" pitchFamily="66" charset="0"/>
                <a:ea typeface="+mn-ea"/>
                <a:cs typeface="+mn-cs"/>
              </a:defRPr>
            </a:lvl2pPr>
            <a:lvl3pPr marL="914400" lvl="2" indent="0" algn="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Monotype Sorts" pitchFamily="2" charset="2"/>
              <a:buNone/>
              <a:defRPr sz="2000" b="1" i="0" u="none" kern="1200" baseline="0">
                <a:solidFill>
                  <a:srgbClr val="FF0000"/>
                </a:solidFill>
                <a:latin typeface="Comic Sans MS" panose="030F0702030302020204" pitchFamily="66" charset="0"/>
                <a:ea typeface="+mn-ea"/>
                <a:cs typeface="+mn-cs"/>
              </a:defRPr>
            </a:lvl3pPr>
            <a:lvl4pPr marL="1371600" lvl="3" indent="0" algn="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Monotype Sorts" pitchFamily="2" charset="2"/>
              <a:buNone/>
              <a:defRPr sz="2000" b="1" i="0" u="none" kern="1200" baseline="0">
                <a:solidFill>
                  <a:srgbClr val="FF0000"/>
                </a:solidFill>
                <a:latin typeface="Comic Sans MS" panose="030F0702030302020204" pitchFamily="66" charset="0"/>
                <a:ea typeface="+mn-ea"/>
                <a:cs typeface="+mn-cs"/>
              </a:defRPr>
            </a:lvl4pPr>
            <a:lvl5pPr marL="1828800" lvl="4" indent="0" algn="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Monotype Sorts" pitchFamily="2" charset="2"/>
              <a:buNone/>
              <a:defRPr sz="2000" b="1" i="0" u="none" kern="1200" baseline="0">
                <a:solidFill>
                  <a:srgbClr val="FF0000"/>
                </a:solidFill>
                <a:latin typeface="Comic Sans MS" panose="030F0702030302020204" pitchFamily="66" charset="0"/>
                <a:ea typeface="+mn-ea"/>
                <a:cs typeface="+mn-cs"/>
              </a:defRPr>
            </a:lvl5pPr>
          </a:lstStyle>
          <a:p>
            <a:pPr lvl="0">
              <a:spcBef>
                <a:spcPct val="50000"/>
              </a:spcBef>
              <a:buClrTx/>
              <a:buFontTx/>
              <a:buNone/>
            </a:pPr>
            <a:fld id="{9A0DB2DC-4C9A-4742-B13C-FB6460FD3503}" type="slidenum">
              <a:rPr lang="en-US" altLang="tr-TR" sz="1400" b="0" dirty="0">
                <a:solidFill>
                  <a:schemeClr val="bg2"/>
                </a:solidFill>
                <a:latin typeface="Times New Roman" panose="02020603050405020304" pitchFamily="18" charset="0"/>
              </a:rPr>
            </a:fld>
            <a:endParaRPr lang="en-US" altLang="tr-TR" sz="1400" b="0" dirty="0">
              <a:solidFill>
                <a:schemeClr val="bg2"/>
              </a:solidFill>
              <a:latin typeface="Times New Roman" panose="02020603050405020304" pitchFamily="18" charset="0"/>
            </a:endParaRPr>
          </a:p>
        </p:txBody>
      </p:sp>
      <p:sp>
        <p:nvSpPr>
          <p:cNvPr id="3" name="Dikdörtgen 2"/>
          <p:cNvSpPr/>
          <p:nvPr/>
        </p:nvSpPr>
        <p:spPr>
          <a:xfrm>
            <a:off x="1847850" y="1341438"/>
            <a:ext cx="4248150" cy="4523105"/>
          </a:xfrm>
          <a:prstGeom prst="rect">
            <a:avLst/>
          </a:prstGeom>
        </p:spPr>
        <p:txBody>
          <a:bodyPr>
            <a:spAutoFit/>
          </a:bodyPr>
          <a:p>
            <a:pPr algn="l"/>
            <a:r>
              <a:rPr lang="tr-TR" altLang="x-none" sz="2400" b="0" dirty="0">
                <a:solidFill>
                  <a:schemeClr val="tx1"/>
                </a:solidFill>
                <a:latin typeface="Times New Roman" panose="02020603050405020304" pitchFamily="18" charset="0"/>
              </a:rPr>
              <a:t>• Doğumun 37. haftadan önce,</a:t>
            </a:r>
            <a:endParaRPr lang="tr-TR" altLang="x-none" sz="2400" b="0" dirty="0">
              <a:solidFill>
                <a:schemeClr val="tx1"/>
              </a:solidFill>
              <a:latin typeface="Times New Roman" panose="02020603050405020304" pitchFamily="18" charset="0"/>
            </a:endParaRPr>
          </a:p>
          <a:p>
            <a:pPr algn="l"/>
            <a:r>
              <a:rPr lang="tr-TR" altLang="x-none" sz="2400" b="0" dirty="0">
                <a:solidFill>
                  <a:schemeClr val="tx1"/>
                </a:solidFill>
                <a:latin typeface="Times New Roman" panose="02020603050405020304" pitchFamily="18" charset="0"/>
              </a:rPr>
              <a:t>42. haftadan sonra başlaması</a:t>
            </a:r>
            <a:endParaRPr lang="tr-TR" altLang="x-none" sz="2400" b="0" dirty="0">
              <a:solidFill>
                <a:schemeClr val="tx1"/>
              </a:solidFill>
              <a:latin typeface="Times New Roman" panose="02020603050405020304" pitchFamily="18" charset="0"/>
            </a:endParaRPr>
          </a:p>
          <a:p>
            <a:pPr algn="l"/>
            <a:r>
              <a:rPr lang="es-ES" altLang="x-none" sz="2400" b="0" dirty="0">
                <a:solidFill>
                  <a:schemeClr val="tx1"/>
                </a:solidFill>
                <a:latin typeface="Times New Roman" panose="02020603050405020304" pitchFamily="18" charset="0"/>
              </a:rPr>
              <a:t>• Doğum öncesi hemoroji ya da</a:t>
            </a:r>
            <a:endParaRPr lang="es-ES" altLang="x-none" sz="2400" b="0" dirty="0">
              <a:solidFill>
                <a:schemeClr val="tx1"/>
              </a:solidFill>
              <a:latin typeface="Times New Roman" panose="02020603050405020304" pitchFamily="18" charset="0"/>
            </a:endParaRPr>
          </a:p>
          <a:p>
            <a:pPr algn="l"/>
            <a:r>
              <a:rPr lang="tr-TR" altLang="x-none" sz="2400" b="0" dirty="0">
                <a:solidFill>
                  <a:schemeClr val="tx1"/>
                </a:solidFill>
                <a:latin typeface="Times New Roman" panose="02020603050405020304" pitchFamily="18" charset="0"/>
              </a:rPr>
              <a:t>yaygın vaginal kanama</a:t>
            </a:r>
            <a:endParaRPr lang="tr-TR" altLang="x-none" sz="2400" b="0" dirty="0">
              <a:solidFill>
                <a:schemeClr val="tx1"/>
              </a:solidFill>
              <a:latin typeface="Times New Roman" panose="02020603050405020304" pitchFamily="18" charset="0"/>
            </a:endParaRPr>
          </a:p>
          <a:p>
            <a:pPr algn="l"/>
            <a:r>
              <a:rPr lang="tr-TR" altLang="x-none" sz="2400" b="0" dirty="0">
                <a:solidFill>
                  <a:schemeClr val="tx1"/>
                </a:solidFill>
                <a:latin typeface="Times New Roman" panose="02020603050405020304" pitchFamily="18" charset="0"/>
              </a:rPr>
              <a:t>• Yüksek kan basıncı</a:t>
            </a:r>
            <a:endParaRPr lang="tr-TR" altLang="x-none" sz="2400" b="0" dirty="0">
              <a:solidFill>
                <a:schemeClr val="tx1"/>
              </a:solidFill>
              <a:latin typeface="Times New Roman" panose="02020603050405020304" pitchFamily="18" charset="0"/>
            </a:endParaRPr>
          </a:p>
          <a:p>
            <a:pPr algn="l"/>
            <a:r>
              <a:rPr lang="tr-TR" altLang="x-none" sz="2400" b="0" dirty="0">
                <a:solidFill>
                  <a:schemeClr val="tx1"/>
                </a:solidFill>
                <a:latin typeface="Times New Roman" panose="02020603050405020304" pitchFamily="18" charset="0"/>
              </a:rPr>
              <a:t>• Malprezantasyon</a:t>
            </a:r>
            <a:endParaRPr lang="tr-TR" altLang="x-none" sz="2400" b="0" dirty="0">
              <a:solidFill>
                <a:schemeClr val="tx1"/>
              </a:solidFill>
              <a:latin typeface="Times New Roman" panose="02020603050405020304" pitchFamily="18" charset="0"/>
            </a:endParaRPr>
          </a:p>
          <a:p>
            <a:pPr algn="l"/>
            <a:r>
              <a:rPr lang="tr-TR" altLang="x-none" sz="2400" b="0" dirty="0">
                <a:solidFill>
                  <a:schemeClr val="tx1"/>
                </a:solidFill>
                <a:latin typeface="Times New Roman" panose="02020603050405020304" pitchFamily="18" charset="0"/>
              </a:rPr>
              <a:t>• Amnios sıvısının mekonyumlu</a:t>
            </a:r>
            <a:endParaRPr lang="tr-TR" altLang="x-none" sz="2400" b="0" dirty="0">
              <a:solidFill>
                <a:schemeClr val="tx1"/>
              </a:solidFill>
              <a:latin typeface="Times New Roman" panose="02020603050405020304" pitchFamily="18" charset="0"/>
            </a:endParaRPr>
          </a:p>
          <a:p>
            <a:pPr algn="l"/>
            <a:r>
              <a:rPr lang="tr-TR" altLang="x-none" sz="2400" b="0" dirty="0">
                <a:solidFill>
                  <a:schemeClr val="tx1"/>
                </a:solidFill>
                <a:latin typeface="Times New Roman" panose="02020603050405020304" pitchFamily="18" charset="0"/>
              </a:rPr>
              <a:t>olması</a:t>
            </a:r>
            <a:endParaRPr lang="tr-TR" altLang="x-none" sz="2400" b="0" dirty="0">
              <a:solidFill>
                <a:schemeClr val="tx1"/>
              </a:solidFill>
              <a:latin typeface="Times New Roman" panose="02020603050405020304" pitchFamily="18" charset="0"/>
            </a:endParaRPr>
          </a:p>
          <a:p>
            <a:pPr algn="l"/>
            <a:r>
              <a:rPr lang="tr-TR" altLang="x-none" sz="2400" b="0" dirty="0">
                <a:solidFill>
                  <a:schemeClr val="tx1"/>
                </a:solidFill>
                <a:latin typeface="Times New Roman" panose="02020603050405020304" pitchFamily="18" charset="0"/>
              </a:rPr>
              <a:t>• Fetal distres</a:t>
            </a:r>
            <a:endParaRPr lang="tr-TR" altLang="x-none" sz="2400" b="0" dirty="0">
              <a:solidFill>
                <a:schemeClr val="tx1"/>
              </a:solidFill>
              <a:latin typeface="Times New Roman" panose="02020603050405020304" pitchFamily="18" charset="0"/>
            </a:endParaRPr>
          </a:p>
          <a:p>
            <a:pPr algn="l"/>
            <a:r>
              <a:rPr lang="tr-TR" altLang="x-none" sz="2400" b="0" dirty="0">
                <a:solidFill>
                  <a:schemeClr val="tx1"/>
                </a:solidFill>
                <a:latin typeface="Times New Roman" panose="02020603050405020304" pitchFamily="18" charset="0"/>
              </a:rPr>
              <a:t>• İntrapartum hemoraji</a:t>
            </a:r>
            <a:endParaRPr lang="tr-TR" altLang="x-none" sz="2400" b="0" dirty="0">
              <a:solidFill>
                <a:schemeClr val="tx1"/>
              </a:solidFill>
              <a:latin typeface="Times New Roman" panose="02020603050405020304" pitchFamily="18" charset="0"/>
            </a:endParaRPr>
          </a:p>
          <a:p>
            <a:pPr algn="l"/>
            <a:r>
              <a:rPr lang="tr-TR" altLang="x-none" sz="2400" b="0" dirty="0">
                <a:solidFill>
                  <a:schemeClr val="tx1"/>
                </a:solidFill>
                <a:latin typeface="Times New Roman" panose="02020603050405020304" pitchFamily="18" charset="0"/>
              </a:rPr>
              <a:t>• Uzamış eylem</a:t>
            </a:r>
            <a:endParaRPr lang="tr-TR" altLang="x-none" sz="2400" b="0" dirty="0">
              <a:solidFill>
                <a:schemeClr val="tx1"/>
              </a:solidFill>
              <a:latin typeface="Times New Roman" panose="02020603050405020304" pitchFamily="18" charset="0"/>
            </a:endParaRPr>
          </a:p>
          <a:p>
            <a:pPr algn="l"/>
            <a:endParaRPr lang="tr-TR" altLang="x-none" sz="2400" dirty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4" name="Metin kutusu 3"/>
          <p:cNvSpPr txBox="1"/>
          <p:nvPr/>
        </p:nvSpPr>
        <p:spPr>
          <a:xfrm>
            <a:off x="6094413" y="1628775"/>
            <a:ext cx="4113213" cy="3784600"/>
          </a:xfrm>
          <a:prstGeom prst="rect">
            <a:avLst/>
          </a:prstGeom>
          <a:noFill/>
        </p:spPr>
        <p:txBody>
          <a:bodyPr>
            <a:spAutoFit/>
          </a:bodyPr>
          <a:p>
            <a:r>
              <a:rPr lang="tr-TR" altLang="x-none" sz="2400" b="0" dirty="0">
                <a:solidFill>
                  <a:schemeClr val="tx1"/>
                </a:solidFill>
                <a:latin typeface="Times New Roman" panose="02020603050405020304" pitchFamily="18" charset="0"/>
              </a:rPr>
              <a:t>Kordon sarkması</a:t>
            </a:r>
            <a:endParaRPr lang="tr-TR" altLang="x-none" sz="2400" b="0" dirty="0">
              <a:solidFill>
                <a:schemeClr val="tx1"/>
              </a:solidFill>
              <a:latin typeface="Times New Roman" panose="02020603050405020304" pitchFamily="18" charset="0"/>
            </a:endParaRPr>
          </a:p>
          <a:p>
            <a:r>
              <a:rPr lang="tr-TR" altLang="x-none" sz="2400" b="0" dirty="0">
                <a:solidFill>
                  <a:schemeClr val="tx1"/>
                </a:solidFill>
                <a:latin typeface="Times New Roman" panose="02020603050405020304" pitchFamily="18" charset="0"/>
              </a:rPr>
              <a:t>• Partografta uyarı çizgisinin</a:t>
            </a:r>
            <a:endParaRPr lang="tr-TR" altLang="x-none" sz="2400" b="0" dirty="0">
              <a:solidFill>
                <a:schemeClr val="tx1"/>
              </a:solidFill>
              <a:latin typeface="Times New Roman" panose="02020603050405020304" pitchFamily="18" charset="0"/>
            </a:endParaRPr>
          </a:p>
          <a:p>
            <a:r>
              <a:rPr lang="tr-TR" altLang="x-none" sz="2400" b="0" dirty="0">
                <a:solidFill>
                  <a:schemeClr val="tx1"/>
                </a:solidFill>
                <a:latin typeface="Times New Roman" panose="02020603050405020304" pitchFamily="18" charset="0"/>
              </a:rPr>
              <a:t>aşılması</a:t>
            </a:r>
            <a:endParaRPr lang="tr-TR" altLang="x-none" sz="2400" b="0" dirty="0">
              <a:solidFill>
                <a:schemeClr val="tx1"/>
              </a:solidFill>
              <a:latin typeface="Times New Roman" panose="02020603050405020304" pitchFamily="18" charset="0"/>
            </a:endParaRPr>
          </a:p>
          <a:p>
            <a:r>
              <a:rPr lang="tr-TR" altLang="x-none" sz="2400" b="0" dirty="0">
                <a:solidFill>
                  <a:schemeClr val="tx1"/>
                </a:solidFill>
                <a:latin typeface="Times New Roman" panose="02020603050405020304" pitchFamily="18" charset="0"/>
              </a:rPr>
              <a:t>• Kan basıncı &gt; 140/90mmHg</a:t>
            </a:r>
            <a:endParaRPr lang="tr-TR" altLang="x-none" sz="2400" b="0" dirty="0">
              <a:solidFill>
                <a:schemeClr val="tx1"/>
              </a:solidFill>
              <a:latin typeface="Times New Roman" panose="02020603050405020304" pitchFamily="18" charset="0"/>
            </a:endParaRPr>
          </a:p>
          <a:p>
            <a:r>
              <a:rPr lang="tr-TR" altLang="x-none" sz="2400" b="0" dirty="0">
                <a:solidFill>
                  <a:schemeClr val="tx1"/>
                </a:solidFill>
                <a:latin typeface="Times New Roman" panose="02020603050405020304" pitchFamily="18" charset="0"/>
              </a:rPr>
              <a:t>• Doğum sonu hemoraji</a:t>
            </a:r>
            <a:endParaRPr lang="tr-TR" altLang="x-none" sz="2400" b="0" dirty="0">
              <a:solidFill>
                <a:schemeClr val="tx1"/>
              </a:solidFill>
              <a:latin typeface="Times New Roman" panose="02020603050405020304" pitchFamily="18" charset="0"/>
            </a:endParaRPr>
          </a:p>
          <a:p>
            <a:r>
              <a:rPr lang="tr-TR" altLang="x-none" sz="2400" b="0" dirty="0">
                <a:solidFill>
                  <a:schemeClr val="tx1"/>
                </a:solidFill>
                <a:latin typeface="Times New Roman" panose="02020603050405020304" pitchFamily="18" charset="0"/>
              </a:rPr>
              <a:t>• Plasenta retansiyonu</a:t>
            </a:r>
            <a:endParaRPr lang="tr-TR" altLang="x-none" sz="2400" b="0" dirty="0">
              <a:solidFill>
                <a:schemeClr val="tx1"/>
              </a:solidFill>
              <a:latin typeface="Times New Roman" panose="02020603050405020304" pitchFamily="18" charset="0"/>
            </a:endParaRPr>
          </a:p>
          <a:p>
            <a:r>
              <a:rPr lang="tr-TR" altLang="x-none" sz="2400" b="0" dirty="0">
                <a:solidFill>
                  <a:schemeClr val="tx1"/>
                </a:solidFill>
                <a:latin typeface="Times New Roman" panose="02020603050405020304" pitchFamily="18" charset="0"/>
              </a:rPr>
              <a:t>• Bebekteki solunum güçlüğü</a:t>
            </a:r>
            <a:endParaRPr lang="tr-TR" altLang="x-none" sz="2400" b="0" dirty="0">
              <a:solidFill>
                <a:schemeClr val="tx1"/>
              </a:solidFill>
              <a:latin typeface="Times New Roman" panose="02020603050405020304" pitchFamily="18" charset="0"/>
            </a:endParaRPr>
          </a:p>
          <a:p>
            <a:r>
              <a:rPr lang="tr-TR" altLang="x-none" sz="2400" b="0" dirty="0">
                <a:solidFill>
                  <a:schemeClr val="tx1"/>
                </a:solidFill>
                <a:latin typeface="Times New Roman" panose="02020603050405020304" pitchFamily="18" charset="0"/>
              </a:rPr>
              <a:t>• Özel sütür atılması gereken</a:t>
            </a:r>
            <a:endParaRPr lang="tr-TR" altLang="x-none" sz="2400" b="0" dirty="0">
              <a:solidFill>
                <a:schemeClr val="tx1"/>
              </a:solidFill>
              <a:latin typeface="Times New Roman" panose="02020603050405020304" pitchFamily="18" charset="0"/>
            </a:endParaRPr>
          </a:p>
          <a:p>
            <a:r>
              <a:rPr lang="tr-TR" altLang="x-none" sz="2400" b="0" dirty="0">
                <a:solidFill>
                  <a:schemeClr val="tx1"/>
                </a:solidFill>
                <a:latin typeface="Times New Roman" panose="02020603050405020304" pitchFamily="18" charset="0"/>
              </a:rPr>
              <a:t>durumlar</a:t>
            </a:r>
            <a:endParaRPr lang="tr-TR" altLang="x-none" sz="2400" b="0" dirty="0">
              <a:solidFill>
                <a:schemeClr val="tx1"/>
              </a:solidFill>
              <a:latin typeface="Times New Roman" panose="02020603050405020304" pitchFamily="18" charset="0"/>
            </a:endParaRPr>
          </a:p>
          <a:p>
            <a:endParaRPr lang="tr-TR" altLang="x-none" sz="2400" b="0" dirty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66565" name="Metin kutusu 4"/>
          <p:cNvSpPr txBox="1"/>
          <p:nvPr/>
        </p:nvSpPr>
        <p:spPr>
          <a:xfrm>
            <a:off x="2209800" y="468313"/>
            <a:ext cx="7770813" cy="52197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Monotype Sorts" pitchFamily="2" charset="2"/>
              <a:buChar char="§"/>
              <a:defRPr kumimoji="1" sz="32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50000"/>
              <a:buFont typeface="Monotype Sorts" pitchFamily="2" charset="2"/>
              <a:buChar char="l"/>
              <a:defRPr kumimoji="1"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algn="ctr">
              <a:buNone/>
            </a:pPr>
            <a:r>
              <a:rPr lang="tr-TR" altLang="tr-TR" sz="2800" b="1" dirty="0">
                <a:solidFill>
                  <a:srgbClr val="FF0000"/>
                </a:solidFill>
                <a:latin typeface="Comic Sans MS" panose="030F0702030302020204" pitchFamily="66" charset="0"/>
              </a:rPr>
              <a:t>Hastaneye Transferi Gerektiren Durumlar</a:t>
            </a:r>
            <a:endParaRPr lang="tr-TR" altLang="tr-TR" sz="2800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2451</Words>
  <Application>WPS Presentation</Application>
  <PresentationFormat>Widescreen</PresentationFormat>
  <Paragraphs>123</Paragraphs>
  <Slides>9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12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22" baseType="lpstr">
      <vt:lpstr>Arial</vt:lpstr>
      <vt:lpstr>SimSun</vt:lpstr>
      <vt:lpstr>Wingdings</vt:lpstr>
      <vt:lpstr/>
      <vt:lpstr>Arial Unicode MS</vt:lpstr>
      <vt:lpstr>Calibri Light</vt:lpstr>
      <vt:lpstr>Calibri</vt:lpstr>
      <vt:lpstr>Microsoft YaHei</vt:lpstr>
      <vt:lpstr>Monotype Sorts</vt:lpstr>
      <vt:lpstr>Comic Sans MS</vt:lpstr>
      <vt:lpstr>Times New Roman</vt:lpstr>
      <vt:lpstr>Wingdings</vt:lpstr>
      <vt:lpstr>Office Theme</vt:lpstr>
      <vt:lpstr> NORMAL BİR DOĞUM EYLEMİ</vt:lpstr>
      <vt:lpstr>NORMAL DOĞUM EYLEMİNİN ŞU ÖZELLİKLERİ VARDIR.</vt:lpstr>
      <vt:lpstr>PowerPoint 演示文稿</vt:lpstr>
      <vt:lpstr>DOĞUM EYLEMİNİN 4 EVRESİ VARDIR</vt:lpstr>
      <vt:lpstr>   DOĞUM EYLEMİNDE EVRELERİN SÜRESİ ANNENİN PRİMİPAR YA DA MULTİPAR OLMASINA  GÖRE DEĞİŞİR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NORMAL BİR DOĞUM EYLEMİ</dc:title>
  <dc:creator>LENOVO</dc:creator>
  <cp:lastModifiedBy>Nesibe Uzel Yar</cp:lastModifiedBy>
  <cp:revision>1</cp:revision>
  <dcterms:created xsi:type="dcterms:W3CDTF">2020-02-06T17:22:02Z</dcterms:created>
  <dcterms:modified xsi:type="dcterms:W3CDTF">2020-02-06T17:22:02Z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1033-11.2.0.8341</vt:lpwstr>
  </property>
</Properties>
</file>