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</a:t>
            </a:r>
            <a:r>
              <a:rPr lang="en-US" sz="3600" dirty="0">
                <a:latin typeface="Tahoma" panose="020B0604030504040204" pitchFamily="34" charset="0"/>
                <a:ea typeface="Malgun Gothic" panose="020B0503020000020004" pitchFamily="34" charset="-127"/>
              </a:rPr>
              <a:t>6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졸업을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미루는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대학생들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069015" y="1120676"/>
            <a:ext cx="48357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41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en-US" sz="3600" dirty="0">
                <a:latin typeface="Tahoma" panose="020B0604030504040204" pitchFamily="34" charset="0"/>
                <a:ea typeface="Malgun Gothic" panose="020B0503020000020004" pitchFamily="34" charset="-127"/>
              </a:rPr>
              <a:t>5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졸업을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미루는</a:t>
            </a:r>
            <a:r>
              <a:rPr lang="ko-KR" altLang="en-US" sz="3600" dirty="0">
                <a:ea typeface="Tahoma" panose="020B0604030504040204" pitchFamily="34" charset="0"/>
              </a:rPr>
              <a:t>     </a:t>
            </a:r>
            <a:endParaRPr lang="en-US" altLang="ko-KR" sz="3600" dirty="0">
              <a:ea typeface="Tahoma" panose="020B0604030504040204" pitchFamily="34" charset="0"/>
            </a:endParaRPr>
          </a:p>
          <a:p>
            <a:r>
              <a:rPr lang="en-US" altLang="ko-K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대학생들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30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365sweetmuffin</vt:lpstr>
      <vt:lpstr>Malgun Gothic</vt:lpstr>
      <vt:lpstr>Arial</vt:lpstr>
      <vt:lpstr>Calibri</vt:lpstr>
      <vt:lpstr>Calibri Light</vt:lpstr>
      <vt:lpstr>Tahoma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9</cp:revision>
  <dcterms:created xsi:type="dcterms:W3CDTF">2020-05-15T13:21:42Z</dcterms:created>
  <dcterms:modified xsi:type="dcterms:W3CDTF">2020-05-15T13:52:25Z</dcterms:modified>
</cp:coreProperties>
</file>