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5" r:id="rId5"/>
    <p:sldId id="258" r:id="rId6"/>
    <p:sldId id="266" r:id="rId7"/>
    <p:sldId id="264" r:id="rId8"/>
    <p:sldId id="267" r:id="rId9"/>
    <p:sldId id="26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en-US" dirty="0" err="1" smtClean="0"/>
              <a:t>Portfolyo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74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Portfolyo</a:t>
            </a:r>
            <a:r>
              <a:rPr lang="tr-TR" dirty="0" smtClean="0"/>
              <a:t> oluşturma sürecinde </a:t>
            </a:r>
            <a:r>
              <a:rPr lang="tr-TR" dirty="0" err="1" smtClean="0"/>
              <a:t>Shores</a:t>
            </a:r>
            <a:r>
              <a:rPr lang="tr-TR" dirty="0" smtClean="0"/>
              <a:t> ve </a:t>
            </a:r>
            <a:r>
              <a:rPr lang="tr-TR" dirty="0" err="1" smtClean="0"/>
              <a:t>Grace</a:t>
            </a:r>
            <a:r>
              <a:rPr lang="tr-TR" dirty="0" smtClean="0"/>
              <a:t> (1998) tarafından önerilen süreç incelenmiştir. Bu süreç üç ana başlık halinde aşağıdaki şekilde ifade edilebilir:</a:t>
            </a:r>
          </a:p>
          <a:p>
            <a:pPr marL="0" indent="0" algn="just">
              <a:buNone/>
            </a:pPr>
            <a:r>
              <a:rPr lang="tr-TR" dirty="0" smtClean="0"/>
              <a:t>*Uygulama öncesi basamağı</a:t>
            </a:r>
          </a:p>
          <a:p>
            <a:pPr marL="0" indent="0" algn="just">
              <a:buNone/>
            </a:pPr>
            <a:r>
              <a:rPr lang="tr-TR" dirty="0" smtClean="0"/>
              <a:t>*Uygulama basamağı</a:t>
            </a:r>
          </a:p>
          <a:p>
            <a:pPr marL="0" indent="0" algn="just">
              <a:buNone/>
            </a:pPr>
            <a:r>
              <a:rPr lang="tr-TR" dirty="0" smtClean="0"/>
              <a:t>*Uygulama sonrası basamağı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09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err="1" smtClean="0"/>
              <a:t>Portfolyo</a:t>
            </a:r>
            <a:r>
              <a:rPr lang="tr-TR" sz="4000" dirty="0" smtClean="0"/>
              <a:t> Oluşturma Sürecinde Uygulama Öncesi Basamağı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Portfolyo</a:t>
            </a:r>
            <a:r>
              <a:rPr lang="tr-TR" dirty="0" smtClean="0"/>
              <a:t> geliştirme sürecindeki ilk basamak olan uygulama öncesi basamağı </a:t>
            </a:r>
            <a:r>
              <a:rPr lang="tr-TR" dirty="0" err="1" smtClean="0"/>
              <a:t>portfolyo</a:t>
            </a:r>
            <a:r>
              <a:rPr lang="tr-TR" dirty="0" smtClean="0"/>
              <a:t> uygulamasının etkili ve sorunsuz işlemesi için yapılması gereken ön hazırlık sürecini içermektedir.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447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Portfolyo</a:t>
            </a:r>
            <a:r>
              <a:rPr lang="tr-TR" dirty="0"/>
              <a:t> Oluşturma Sürecinde Uygulama Öncesi </a:t>
            </a:r>
            <a:r>
              <a:rPr lang="tr-TR" dirty="0" smtClean="0"/>
              <a:t>Basamağı-</a:t>
            </a:r>
            <a:r>
              <a:rPr lang="tr-TR" i="1" dirty="0" smtClean="0"/>
              <a:t>devam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kararları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yönetimi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öğretmenlerin</a:t>
            </a:r>
            <a:r>
              <a:rPr lang="en-US" dirty="0"/>
              <a:t> </a:t>
            </a:r>
            <a:r>
              <a:rPr lang="en-US" dirty="0" err="1"/>
              <a:t>görüşmesi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Öğretmen</a:t>
            </a:r>
            <a:r>
              <a:rPr lang="en-US" dirty="0"/>
              <a:t>, </a:t>
            </a:r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velilerin</a:t>
            </a:r>
            <a:r>
              <a:rPr lang="en-US" dirty="0"/>
              <a:t>,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bilgilendirilmesi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Portfolyo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amacının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Portfolyo</a:t>
            </a:r>
            <a:r>
              <a:rPr lang="en-US" dirty="0"/>
              <a:t> </a:t>
            </a:r>
            <a:r>
              <a:rPr lang="en-US" dirty="0" err="1"/>
              <a:t>türünün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Portfolyo</a:t>
            </a:r>
            <a:r>
              <a:rPr lang="en-US" dirty="0"/>
              <a:t> </a:t>
            </a:r>
            <a:r>
              <a:rPr lang="en-US" dirty="0" err="1"/>
              <a:t>desenin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Uygulamada</a:t>
            </a:r>
            <a:r>
              <a:rPr lang="en-US" dirty="0"/>
              <a:t> </a:t>
            </a:r>
            <a:r>
              <a:rPr lang="en-US" dirty="0" err="1"/>
              <a:t>kullanılacak</a:t>
            </a:r>
            <a:r>
              <a:rPr lang="en-US" dirty="0"/>
              <a:t> </a:t>
            </a:r>
            <a:r>
              <a:rPr lang="en-US" dirty="0" err="1"/>
              <a:t>formların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veliye</a:t>
            </a:r>
            <a:r>
              <a:rPr lang="en-US" dirty="0"/>
              <a:t> </a:t>
            </a:r>
            <a:r>
              <a:rPr lang="en-US" dirty="0" err="1"/>
              <a:t>gönderilecek</a:t>
            </a:r>
            <a:r>
              <a:rPr lang="en-US" dirty="0"/>
              <a:t> </a:t>
            </a:r>
            <a:r>
              <a:rPr lang="en-US" dirty="0" err="1"/>
              <a:t>mektupların</a:t>
            </a:r>
            <a:r>
              <a:rPr lang="en-US" dirty="0"/>
              <a:t> </a:t>
            </a:r>
            <a:r>
              <a:rPr lang="en-US" dirty="0" err="1"/>
              <a:t>hazırlanması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063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Portfolyo</a:t>
            </a:r>
            <a:r>
              <a:rPr lang="tr-TR" dirty="0"/>
              <a:t> Oluşturma Sürecinde Uygulama </a:t>
            </a:r>
            <a:r>
              <a:rPr lang="tr-TR" dirty="0" smtClean="0"/>
              <a:t>Basamağı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Portfolyo</a:t>
            </a:r>
            <a:r>
              <a:rPr lang="tr-TR" dirty="0" smtClean="0"/>
              <a:t> uygulama sürecinde ikinci basamak olan uygulama sürecini içeren bu adımın başarılı olması ilk basamaktaki hazırlıkların eksiksiz yerine getirilmesine bağlıdır.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771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Portfolyo</a:t>
            </a:r>
            <a:r>
              <a:rPr lang="tr-TR" dirty="0"/>
              <a:t> Oluşturma Sürecinde Uygulama </a:t>
            </a:r>
            <a:r>
              <a:rPr lang="tr-TR" dirty="0" smtClean="0"/>
              <a:t>Basamağı- </a:t>
            </a:r>
            <a:r>
              <a:rPr lang="tr-TR" i="1" dirty="0" smtClean="0"/>
              <a:t>devam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/>
              <a:t>Portfolyonun</a:t>
            </a:r>
            <a:r>
              <a:rPr lang="tr-TR" dirty="0"/>
              <a:t> sınıfa tanıtılması</a:t>
            </a:r>
          </a:p>
          <a:p>
            <a:pPr marL="0" indent="0" algn="just">
              <a:buNone/>
            </a:pPr>
            <a:r>
              <a:rPr lang="tr-TR" dirty="0" err="1"/>
              <a:t>Portfolyoda</a:t>
            </a:r>
            <a:r>
              <a:rPr lang="tr-TR" dirty="0"/>
              <a:t> bulunacak çalışmaların belirlenmesi</a:t>
            </a:r>
          </a:p>
          <a:p>
            <a:pPr marL="0" indent="0" algn="just">
              <a:buNone/>
            </a:pPr>
            <a:r>
              <a:rPr lang="tr-TR" dirty="0"/>
              <a:t>Performans görevlerinin ve puanlama anahtarlarının oluşturulması</a:t>
            </a:r>
          </a:p>
          <a:p>
            <a:pPr marL="0" indent="0" algn="just">
              <a:buNone/>
            </a:pPr>
            <a:r>
              <a:rPr lang="tr-TR" dirty="0"/>
              <a:t>Çalışmaların toplanması</a:t>
            </a:r>
          </a:p>
          <a:p>
            <a:pPr marL="0" indent="0" algn="just">
              <a:buNone/>
            </a:pPr>
            <a:r>
              <a:rPr lang="tr-TR" dirty="0"/>
              <a:t>Öğretmen öğrenci görüşmelerinin gerçekleştirilmesi</a:t>
            </a:r>
          </a:p>
          <a:p>
            <a:pPr marL="0" indent="0" algn="just">
              <a:buNone/>
            </a:pPr>
            <a:r>
              <a:rPr lang="tr-TR" dirty="0"/>
              <a:t>Toplanan çalışmaların puanlanması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66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Portfolyo</a:t>
            </a:r>
            <a:r>
              <a:rPr lang="tr-TR" dirty="0"/>
              <a:t> Oluşturma Sürecinde Uygulama </a:t>
            </a:r>
            <a:r>
              <a:rPr lang="tr-TR" dirty="0" smtClean="0"/>
              <a:t>Sonrası Basamağı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Portfolyo</a:t>
            </a:r>
            <a:r>
              <a:rPr lang="tr-TR" dirty="0" smtClean="0"/>
              <a:t> sürecinin son basamağı olan bu adım </a:t>
            </a:r>
            <a:r>
              <a:rPr lang="tr-TR" dirty="0" err="1" smtClean="0"/>
              <a:t>portfolyo</a:t>
            </a:r>
            <a:r>
              <a:rPr lang="tr-TR" dirty="0" smtClean="0"/>
              <a:t> uygulaması tamamlandıktan sonra yapılması gereken işleri içermektedir.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adım bir sonraki </a:t>
            </a:r>
            <a:r>
              <a:rPr lang="tr-TR" dirty="0" err="1" smtClean="0"/>
              <a:t>portfolyo</a:t>
            </a:r>
            <a:r>
              <a:rPr lang="tr-TR" dirty="0" smtClean="0"/>
              <a:t> oluşturma sürecine hazırlık olarak da düşünülebilir.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999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Portfolyo</a:t>
            </a:r>
            <a:r>
              <a:rPr lang="tr-TR" dirty="0" smtClean="0"/>
              <a:t> Oluşturma Sürecinde Uygulama Sonrası Basamağı- </a:t>
            </a:r>
            <a:r>
              <a:rPr lang="tr-TR" i="1" dirty="0" smtClean="0"/>
              <a:t>devam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Öğrenci gelişimiyle ilgili durumun belirlenmesi</a:t>
            </a:r>
          </a:p>
          <a:p>
            <a:pPr marL="0" indent="0" algn="just">
              <a:buNone/>
            </a:pPr>
            <a:r>
              <a:rPr lang="tr-TR" dirty="0"/>
              <a:t>Öğrenci çalışmalarının nota dönüştürülmesi</a:t>
            </a:r>
          </a:p>
          <a:p>
            <a:pPr marL="0" indent="0" algn="just">
              <a:buNone/>
            </a:pPr>
            <a:r>
              <a:rPr lang="tr-TR" dirty="0"/>
              <a:t>Çalışmaların velilere öğrenciler tarafından sunulması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i="1" dirty="0"/>
              <a:t>Planlama</a:t>
            </a:r>
          </a:p>
          <a:p>
            <a:pPr marL="0" indent="0" algn="just">
              <a:buNone/>
            </a:pPr>
            <a:r>
              <a:rPr lang="tr-TR" i="1" dirty="0"/>
              <a:t>	Toplama</a:t>
            </a:r>
          </a:p>
          <a:p>
            <a:pPr marL="0" indent="0" algn="just">
              <a:buNone/>
            </a:pPr>
            <a:r>
              <a:rPr lang="tr-TR" i="1" dirty="0"/>
              <a:t>	Seçme</a:t>
            </a:r>
          </a:p>
          <a:p>
            <a:pPr marL="0" indent="0" algn="just">
              <a:buNone/>
            </a:pPr>
            <a:r>
              <a:rPr lang="tr-TR" i="1" dirty="0"/>
              <a:t>	Yansıma</a:t>
            </a:r>
          </a:p>
          <a:p>
            <a:pPr marL="0" indent="0" algn="just">
              <a:buNone/>
            </a:pPr>
            <a:r>
              <a:rPr lang="tr-TR" i="1" dirty="0"/>
              <a:t>	Bağlantı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688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 smtClean="0"/>
              <a:t>Shores</a:t>
            </a:r>
            <a:r>
              <a:rPr lang="tr-TR" sz="2200" dirty="0" smtClean="0"/>
              <a:t>, E. F. ve </a:t>
            </a:r>
            <a:r>
              <a:rPr lang="tr-TR" sz="2200" dirty="0" err="1" smtClean="0"/>
              <a:t>Grace</a:t>
            </a:r>
            <a:r>
              <a:rPr lang="tr-TR" sz="2200" dirty="0" smtClean="0"/>
              <a:t>, C. (1998). </a:t>
            </a:r>
            <a:r>
              <a:rPr lang="tr-TR" sz="2200" i="1" dirty="0" err="1" smtClean="0"/>
              <a:t>The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portfolio</a:t>
            </a:r>
            <a:r>
              <a:rPr lang="tr-TR" sz="2200" i="1" dirty="0" smtClean="0"/>
              <a:t>: A step </a:t>
            </a:r>
            <a:r>
              <a:rPr lang="tr-TR" sz="2200" i="1" dirty="0" err="1" smtClean="0"/>
              <a:t>by</a:t>
            </a:r>
            <a:r>
              <a:rPr lang="tr-TR" sz="2200" i="1" dirty="0" smtClean="0"/>
              <a:t> step </a:t>
            </a:r>
            <a:r>
              <a:rPr lang="tr-TR" sz="2200" i="1" dirty="0" err="1" smtClean="0"/>
              <a:t>guide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for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teachers</a:t>
            </a:r>
            <a:r>
              <a:rPr lang="tr-TR" sz="2200" i="1" dirty="0" smtClean="0"/>
              <a:t>.</a:t>
            </a:r>
            <a:r>
              <a:rPr lang="tr-TR" sz="2200" dirty="0" smtClean="0"/>
              <a:t> Maryland:	 </a:t>
            </a:r>
            <a:r>
              <a:rPr lang="tr-TR" sz="2200" dirty="0" err="1" smtClean="0"/>
              <a:t>Carphon</a:t>
            </a:r>
            <a:r>
              <a:rPr lang="tr-TR" sz="2200" dirty="0" smtClean="0"/>
              <a:t> House.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308128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251</Words>
  <Application>Microsoft Office PowerPoint</Application>
  <PresentationFormat>Geniş ekran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Portfolyo Oluşturma Süreci</vt:lpstr>
      <vt:lpstr>PowerPoint Sunusu</vt:lpstr>
      <vt:lpstr>Portfolyo Oluşturma Sürecinde Uygulama Öncesi Basamağı</vt:lpstr>
      <vt:lpstr>Portfolyo Oluşturma Sürecinde Uygulama Öncesi Basamağı-devam</vt:lpstr>
      <vt:lpstr>Portfolyo Oluşturma Sürecinde Uygulama Basamağı</vt:lpstr>
      <vt:lpstr>Portfolyo Oluşturma Sürecinde Uygulama Basamağı- devam</vt:lpstr>
      <vt:lpstr>Portfolyo Oluşturma Sürecinde Uygulama Sonrası Basamağı</vt:lpstr>
      <vt:lpstr>Portfolyo Oluşturma Sürecinde Uygulama Sonrası Basamağı- devam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16</cp:revision>
  <dcterms:created xsi:type="dcterms:W3CDTF">2017-05-16T13:19:38Z</dcterms:created>
  <dcterms:modified xsi:type="dcterms:W3CDTF">2018-01-27T11:40:34Z</dcterms:modified>
</cp:coreProperties>
</file>