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9E502DB-A239-4149-9FAC-A294DFFB5965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B95CD10-55EF-4568-BB12-D6B7A3A404A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Kurbana İlişkin Antropolojik Kuramlar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368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Kurbana İlişkin Temel Antropolojik Kuramlar: </a:t>
            </a:r>
          </a:p>
          <a:p>
            <a:endParaRPr lang="tr-TR" dirty="0" smtClean="0"/>
          </a:p>
          <a:p>
            <a:r>
              <a:rPr lang="tr-TR" dirty="0" err="1" smtClean="0"/>
              <a:t>Durheim</a:t>
            </a:r>
            <a:r>
              <a:rPr lang="tr-TR" dirty="0" smtClean="0"/>
              <a:t>, ritüeli yararlı bulur; </a:t>
            </a:r>
          </a:p>
          <a:p>
            <a:r>
              <a:rPr lang="tr-TR" dirty="0" err="1" smtClean="0"/>
              <a:t>Marx</a:t>
            </a:r>
            <a:r>
              <a:rPr lang="tr-TR" dirty="0" smtClean="0"/>
              <a:t>, sosyal bir bağ olarak görür. </a:t>
            </a:r>
          </a:p>
          <a:p>
            <a:endParaRPr lang="tr-TR" dirty="0" smtClean="0"/>
          </a:p>
          <a:p>
            <a:r>
              <a:rPr lang="tr-TR" dirty="0" smtClean="0"/>
              <a:t>Kurban konusunu ilk ele alan, Platon’dur. </a:t>
            </a:r>
          </a:p>
          <a:p>
            <a:r>
              <a:rPr lang="tr-TR" dirty="0" smtClean="0"/>
              <a:t>“Tanrılara sunulan hediye”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62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Antikçağ Yunan düşünürü </a:t>
            </a:r>
            <a:r>
              <a:rPr lang="tr-TR" dirty="0" err="1" smtClean="0"/>
              <a:t>Theophrastus</a:t>
            </a:r>
            <a:r>
              <a:rPr lang="tr-TR" dirty="0" smtClean="0"/>
              <a:t>, kurban türlerini ilk sınıflayan kişidir: </a:t>
            </a:r>
          </a:p>
          <a:p>
            <a:endParaRPr lang="tr-TR" dirty="0" smtClean="0"/>
          </a:p>
          <a:p>
            <a:r>
              <a:rPr lang="tr-TR" dirty="0" smtClean="0"/>
              <a:t>Övgü kurbanı</a:t>
            </a:r>
          </a:p>
          <a:p>
            <a:r>
              <a:rPr lang="tr-TR" dirty="0" smtClean="0"/>
              <a:t>Teşekkür / şükran kurbanı </a:t>
            </a:r>
          </a:p>
          <a:p>
            <a:r>
              <a:rPr lang="tr-TR" dirty="0" smtClean="0"/>
              <a:t>Dilek kurbanı </a:t>
            </a:r>
          </a:p>
          <a:p>
            <a:r>
              <a:rPr lang="tr-TR" dirty="0" smtClean="0"/>
              <a:t>Ölülerin ruhlarına sunulan kurban 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446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Tylor</a:t>
            </a:r>
            <a:r>
              <a:rPr lang="tr-TR" dirty="0" smtClean="0"/>
              <a:t>, kurban konusunu antropolojik açıdan ilk ele kişi diyebiliriz. Ona göre; </a:t>
            </a:r>
          </a:p>
          <a:p>
            <a:endParaRPr lang="tr-TR" dirty="0" smtClean="0"/>
          </a:p>
          <a:p>
            <a:r>
              <a:rPr lang="tr-TR" dirty="0" smtClean="0"/>
              <a:t>“Başlangıçta insanlar, kendilerini sevdirmek için Tanrı’ya hediyeler sundular”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008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Henri</a:t>
            </a:r>
            <a:r>
              <a:rPr lang="tr-TR" dirty="0" smtClean="0"/>
              <a:t> </a:t>
            </a:r>
            <a:r>
              <a:rPr lang="tr-TR" dirty="0" err="1" smtClean="0"/>
              <a:t>Hubert</a:t>
            </a:r>
            <a:endParaRPr lang="tr-TR" dirty="0" smtClean="0"/>
          </a:p>
          <a:p>
            <a:r>
              <a:rPr lang="tr-TR" dirty="0" err="1" smtClean="0"/>
              <a:t>Marcel</a:t>
            </a:r>
            <a:r>
              <a:rPr lang="tr-TR" dirty="0" smtClean="0"/>
              <a:t> </a:t>
            </a:r>
            <a:r>
              <a:rPr lang="tr-TR" dirty="0" err="1" smtClean="0"/>
              <a:t>Mauss</a:t>
            </a:r>
            <a:endParaRPr lang="tr-TR" dirty="0" smtClean="0"/>
          </a:p>
          <a:p>
            <a:r>
              <a:rPr lang="tr-TR" dirty="0" smtClean="0"/>
              <a:t>Edward </a:t>
            </a:r>
            <a:r>
              <a:rPr lang="tr-TR" dirty="0" err="1" smtClean="0"/>
              <a:t>Tylor</a:t>
            </a:r>
            <a:r>
              <a:rPr lang="tr-TR" dirty="0" smtClean="0"/>
              <a:t> </a:t>
            </a:r>
          </a:p>
          <a:p>
            <a:r>
              <a:rPr lang="tr-TR" dirty="0" smtClean="0"/>
              <a:t>Adolf </a:t>
            </a:r>
            <a:r>
              <a:rPr lang="tr-TR" dirty="0" err="1" smtClean="0"/>
              <a:t>Bastian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Herbert</a:t>
            </a:r>
            <a:r>
              <a:rPr lang="tr-TR" dirty="0" smtClean="0"/>
              <a:t> </a:t>
            </a:r>
            <a:r>
              <a:rPr lang="tr-TR" dirty="0" err="1" smtClean="0"/>
              <a:t>Spencer</a:t>
            </a:r>
            <a:endParaRPr lang="tr-TR" dirty="0" smtClean="0"/>
          </a:p>
          <a:p>
            <a:r>
              <a:rPr lang="tr-TR" dirty="0" smtClean="0"/>
              <a:t>Charles </a:t>
            </a:r>
            <a:r>
              <a:rPr lang="tr-TR" dirty="0" err="1" smtClean="0"/>
              <a:t>Darwin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Robertson</a:t>
            </a:r>
            <a:r>
              <a:rPr lang="tr-TR" dirty="0" smtClean="0"/>
              <a:t> </a:t>
            </a:r>
            <a:r>
              <a:rPr lang="tr-TR" dirty="0" err="1" smtClean="0"/>
              <a:t>Smith</a:t>
            </a:r>
            <a:endParaRPr lang="tr-TR" dirty="0" smtClean="0"/>
          </a:p>
          <a:p>
            <a:r>
              <a:rPr lang="tr-TR" dirty="0" smtClean="0"/>
              <a:t>James </a:t>
            </a:r>
            <a:r>
              <a:rPr lang="tr-TR" dirty="0" err="1" smtClean="0"/>
              <a:t>Frazer</a:t>
            </a:r>
            <a:r>
              <a:rPr lang="tr-TR" dirty="0" smtClean="0"/>
              <a:t> (Altın Dal) 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45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Totem ve Tabu (Freud) </a:t>
            </a:r>
          </a:p>
          <a:p>
            <a:r>
              <a:rPr lang="tr-TR" dirty="0" err="1" smtClean="0"/>
              <a:t>Lêvi</a:t>
            </a:r>
            <a:r>
              <a:rPr lang="tr-TR" dirty="0" smtClean="0"/>
              <a:t>-</a:t>
            </a:r>
            <a:r>
              <a:rPr lang="tr-TR" dirty="0" err="1" smtClean="0"/>
              <a:t>Strauss</a:t>
            </a:r>
            <a:r>
              <a:rPr lang="tr-TR" dirty="0" smtClean="0"/>
              <a:t> (Yaban Düşünce) </a:t>
            </a:r>
          </a:p>
          <a:p>
            <a:r>
              <a:rPr lang="tr-TR" dirty="0" err="1" smtClean="0"/>
              <a:t>Eliade</a:t>
            </a:r>
            <a:r>
              <a:rPr lang="tr-TR" dirty="0" smtClean="0"/>
              <a:t> (Kutsal ve Dindışı)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749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 – Kurban ilişkisi </a:t>
            </a:r>
          </a:p>
          <a:p>
            <a:endParaRPr lang="tr-TR" dirty="0" smtClean="0"/>
          </a:p>
          <a:p>
            <a:r>
              <a:rPr lang="tr-TR" dirty="0" err="1" smtClean="0"/>
              <a:t>Tylor</a:t>
            </a:r>
            <a:r>
              <a:rPr lang="tr-TR" dirty="0" smtClean="0"/>
              <a:t> ‘un kuramı ve kültürel evrim açısından ele aldığı animizm kuramı </a:t>
            </a:r>
          </a:p>
          <a:p>
            <a:endParaRPr lang="tr-TR" dirty="0" smtClean="0"/>
          </a:p>
          <a:p>
            <a:r>
              <a:rPr lang="tr-TR" dirty="0" smtClean="0"/>
              <a:t>Ruh ve beden ikiliği  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19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İbadet kavramı </a:t>
            </a:r>
          </a:p>
          <a:p>
            <a:r>
              <a:rPr lang="tr-TR" dirty="0" smtClean="0"/>
              <a:t>Kült (tapınım) </a:t>
            </a:r>
          </a:p>
          <a:p>
            <a:r>
              <a:rPr lang="tr-TR" dirty="0" smtClean="0"/>
              <a:t>Ritüel </a:t>
            </a:r>
          </a:p>
          <a:p>
            <a:r>
              <a:rPr lang="tr-TR" dirty="0" smtClean="0"/>
              <a:t>Ritüellerin İşlevleri </a:t>
            </a:r>
          </a:p>
          <a:p>
            <a:endParaRPr lang="tr-TR" dirty="0" smtClean="0"/>
          </a:p>
          <a:p>
            <a:r>
              <a:rPr lang="tr-TR" dirty="0" smtClean="0"/>
              <a:t>Kurban, toplumsal hayatın dışavurumu…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Radcliffe</a:t>
            </a:r>
            <a:r>
              <a:rPr lang="tr-TR" dirty="0" smtClean="0"/>
              <a:t>-Brown) 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398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</TotalTime>
  <Words>160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Doğal</vt:lpstr>
      <vt:lpstr>Kurbana İlişkin Antropolojik Kuramlar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Kurbana İlişkin Antropolojik Kuramlar </dc:title>
  <dc:creator>Hp-Pc</dc:creator>
  <cp:lastModifiedBy>Hp-Pc</cp:lastModifiedBy>
  <cp:revision>2</cp:revision>
  <dcterms:created xsi:type="dcterms:W3CDTF">2020-09-28T18:29:37Z</dcterms:created>
  <dcterms:modified xsi:type="dcterms:W3CDTF">2020-09-28T18:31:01Z</dcterms:modified>
</cp:coreProperties>
</file>