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PROTEİN ve AMİNO ASİT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</a:t>
            </a:r>
            <a:r>
              <a:rPr lang="en-US" dirty="0" err="1" smtClean="0"/>
              <a:t>Asitler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Aminoasitler</a:t>
            </a:r>
            <a:r>
              <a:rPr lang="en-US" dirty="0"/>
              <a:t>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taşlarıdır</a:t>
            </a:r>
            <a:r>
              <a:rPr lang="en-US" dirty="0"/>
              <a:t>.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bileşiğin</a:t>
            </a:r>
            <a:r>
              <a:rPr lang="en-US" dirty="0"/>
              <a:t> </a:t>
            </a:r>
            <a:r>
              <a:rPr lang="en-US" dirty="0" err="1"/>
              <a:t>sentezinde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maddeleridir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Aminoasitler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tipinde</a:t>
            </a:r>
            <a:r>
              <a:rPr lang="en-US" dirty="0"/>
              <a:t> </a:t>
            </a:r>
            <a:r>
              <a:rPr lang="en-US" dirty="0" err="1"/>
              <a:t>depolanmazlar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yüzden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(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esansiyel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), protein </a:t>
            </a:r>
            <a:r>
              <a:rPr lang="en-US" dirty="0" err="1"/>
              <a:t>şeklinde</a:t>
            </a:r>
            <a:r>
              <a:rPr lang="en-US" dirty="0"/>
              <a:t> </a:t>
            </a:r>
            <a:r>
              <a:rPr lang="en-US" dirty="0" err="1"/>
              <a:t>besinlerle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alınmalıdır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7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Proteinlerin</a:t>
            </a:r>
            <a:r>
              <a:rPr lang="en-US" sz="3600" dirty="0"/>
              <a:t> </a:t>
            </a:r>
            <a:r>
              <a:rPr lang="en-US" sz="3600" dirty="0" err="1"/>
              <a:t>Organizmadaki</a:t>
            </a:r>
            <a:r>
              <a:rPr lang="en-US" sz="3600" dirty="0"/>
              <a:t> </a:t>
            </a:r>
            <a:r>
              <a:rPr lang="en-US" sz="3600" dirty="0" err="1" smtClean="0"/>
              <a:t>Fonksiyonları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60000"/>
              </a:lnSpc>
              <a:buFont typeface="Wingdings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1- Vücut dokularının onarım ve yapımında kullanılmak. </a:t>
            </a:r>
          </a:p>
          <a:p>
            <a:pPr>
              <a:lnSpc>
                <a:spcPct val="60000"/>
              </a:lnSpc>
              <a:buFont typeface="Wingdings" charset="0"/>
              <a:buNone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60000"/>
              </a:lnSpc>
              <a:buFont typeface="Wingdings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2- Enzim hormon gibi yaşamsal olayları düzenleyen kimyasal regülatörlerin bileşimine girmek</a:t>
            </a:r>
            <a:b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  <a:buFont typeface="Wingdings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3- Vücuttaki asit baz dengesini normal dengede tutmak için tampon vazifesi görmek</a:t>
            </a:r>
            <a:b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  <a:buFont typeface="Wingdings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4- Kalıtsal faktörler için kromozom ve genlerin yapısında bulunmak</a:t>
            </a:r>
            <a:b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  <a:buFont typeface="Wingdings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5- Kasların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kontraksiyonunda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görev almak</a:t>
            </a:r>
          </a:p>
          <a:p>
            <a:pPr>
              <a:lnSpc>
                <a:spcPct val="60000"/>
              </a:lnSpc>
              <a:buFont typeface="Wingdings" charset="0"/>
              <a:buNone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60000"/>
              </a:lnSpc>
              <a:buFont typeface="Wingdings" charset="0"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6- Enerji veren diğer besin unsurları (Karbonhidrat ve yağ) yeteri kadar alınmazsa veya diyetle fazla protein alınırsa enerji sağlamak.</a:t>
            </a:r>
          </a:p>
          <a:p>
            <a:pPr>
              <a:lnSpc>
                <a:spcPct val="6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769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dirty="0" smtClean="0"/>
              <a:t>Amino </a:t>
            </a:r>
            <a:r>
              <a:rPr lang="en-US" sz="3400" dirty="0" err="1" smtClean="0"/>
              <a:t>Asitlerin</a:t>
            </a:r>
            <a:r>
              <a:rPr lang="en-US" sz="3400" dirty="0" smtClean="0"/>
              <a:t> </a:t>
            </a:r>
            <a:r>
              <a:rPr lang="en-US" sz="3400" dirty="0" err="1" smtClean="0"/>
              <a:t>Hücre</a:t>
            </a:r>
            <a:r>
              <a:rPr lang="en-US" sz="3400" dirty="0" smtClean="0"/>
              <a:t> </a:t>
            </a:r>
            <a:r>
              <a:rPr lang="en-US" sz="3400" dirty="0" err="1"/>
              <a:t>İ</a:t>
            </a:r>
            <a:r>
              <a:rPr lang="en-US" sz="3400" dirty="0" err="1" smtClean="0"/>
              <a:t>çindeki</a:t>
            </a:r>
            <a:r>
              <a:rPr lang="en-US" sz="3400" dirty="0" smtClean="0"/>
              <a:t> </a:t>
            </a:r>
            <a:r>
              <a:rPr lang="en-US" sz="3400" dirty="0" err="1" smtClean="0"/>
              <a:t>Reaksiyonları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Amino </a:t>
            </a:r>
            <a:r>
              <a:rPr lang="en-US" dirty="0" err="1"/>
              <a:t>asitler</a:t>
            </a:r>
            <a:r>
              <a:rPr lang="en-US" dirty="0"/>
              <a:t>,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transaminasyon</a:t>
            </a:r>
            <a:r>
              <a:rPr lang="en-US" dirty="0"/>
              <a:t>, </a:t>
            </a:r>
            <a:r>
              <a:rPr lang="en-US" dirty="0" err="1"/>
              <a:t>deaminasyon</a:t>
            </a:r>
            <a:r>
              <a:rPr lang="en-US" dirty="0"/>
              <a:t>, </a:t>
            </a:r>
            <a:r>
              <a:rPr lang="en-US" dirty="0" err="1"/>
              <a:t>metil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karbonlu</a:t>
            </a:r>
            <a:r>
              <a:rPr lang="en-US" dirty="0"/>
              <a:t> </a:t>
            </a:r>
            <a:r>
              <a:rPr lang="en-US" dirty="0" err="1"/>
              <a:t>birimlerin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dekarboksilasyon</a:t>
            </a:r>
            <a:r>
              <a:rPr lang="en-US" dirty="0"/>
              <a:t> </a:t>
            </a:r>
            <a:r>
              <a:rPr lang="en-US" dirty="0" err="1"/>
              <a:t>reaksiyonlarına</a:t>
            </a:r>
            <a:r>
              <a:rPr lang="en-US" dirty="0"/>
              <a:t> </a:t>
            </a:r>
            <a:r>
              <a:rPr lang="en-US" dirty="0" err="1"/>
              <a:t>uğrarlar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45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Üre</a:t>
            </a:r>
            <a:r>
              <a:rPr lang="en-US" dirty="0" smtClean="0"/>
              <a:t> </a:t>
            </a:r>
            <a:r>
              <a:rPr lang="en-US" dirty="0" err="1" smtClean="0"/>
              <a:t>Döngüsü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Üre döngüsü, 1932</a:t>
            </a:r>
            <a:r>
              <a:rPr lang="ja-JP" altLang="tr-TR" sz="28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de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Hans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Krebs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ve Kurt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Henseleit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tarafından bulunmuştur;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Krebs-Henseleit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döngüsü veya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ornitin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döngüsü olarak da bilinir.</a:t>
            </a:r>
          </a:p>
          <a:p>
            <a:pPr algn="ctr"/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Üreotelik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organizmalarda amonyağın üreye dönüştürülmesi,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hepatositlerin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mitokondrilerinde</a:t>
            </a:r>
            <a:r>
              <a:rPr lang="tr-TR" sz="2800" i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üre döngüsü yoluyla olur. Üre oluşumu, hemen daima karaciğerde meydana gelir; karaciğere gelen amonyağın çoğunun akıbetidir.</a:t>
            </a:r>
          </a:p>
          <a:p>
            <a:pPr algn="ctr"/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8206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Üre</a:t>
            </a:r>
            <a:r>
              <a:rPr lang="en-US" dirty="0" smtClean="0"/>
              <a:t> </a:t>
            </a:r>
            <a:r>
              <a:rPr lang="en-US" smtClean="0"/>
              <a:t>Döngüsü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/>
              <a:t>Üre</a:t>
            </a:r>
            <a:r>
              <a:rPr lang="en-US" dirty="0"/>
              <a:t> </a:t>
            </a:r>
            <a:r>
              <a:rPr lang="en-US" dirty="0" err="1"/>
              <a:t>döngüsünde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mitokondride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sitoplazmada</a:t>
            </a:r>
            <a:r>
              <a:rPr lang="en-US" dirty="0"/>
              <a:t> </a:t>
            </a:r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enzimle</a:t>
            </a:r>
            <a:r>
              <a:rPr lang="en-US" dirty="0"/>
              <a:t> </a:t>
            </a:r>
            <a:r>
              <a:rPr lang="en-US" dirty="0" err="1"/>
              <a:t>katalizlenen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basamak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; </a:t>
            </a:r>
            <a:r>
              <a:rPr lang="en-US" dirty="0" err="1"/>
              <a:t>döngüde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pPr algn="ctr"/>
            <a:r>
              <a:rPr lang="en-US" dirty="0" err="1"/>
              <a:t>Üre</a:t>
            </a:r>
            <a:r>
              <a:rPr lang="en-US" dirty="0"/>
              <a:t> </a:t>
            </a:r>
            <a:r>
              <a:rPr lang="en-US" dirty="0" err="1"/>
              <a:t>döngüsü</a:t>
            </a:r>
            <a:r>
              <a:rPr lang="en-US" dirty="0"/>
              <a:t>, </a:t>
            </a:r>
            <a:r>
              <a:rPr lang="en-US" dirty="0" err="1"/>
              <a:t>hepatositlerin</a:t>
            </a:r>
            <a:r>
              <a:rPr lang="en-US" dirty="0"/>
              <a:t> </a:t>
            </a:r>
            <a:r>
              <a:rPr lang="en-US" dirty="0" err="1"/>
              <a:t>mitokondrilerinin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kısmında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;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basamaklarının</a:t>
            </a:r>
            <a:r>
              <a:rPr lang="en-US" dirty="0"/>
              <a:t> </a:t>
            </a:r>
            <a:r>
              <a:rPr lang="en-US" dirty="0" err="1"/>
              <a:t>üçü</a:t>
            </a:r>
            <a:r>
              <a:rPr lang="en-US" dirty="0"/>
              <a:t> </a:t>
            </a:r>
            <a:r>
              <a:rPr lang="en-US" dirty="0" err="1"/>
              <a:t>sitoplazmada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429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</TotalTime>
  <Words>207</Words>
  <Application>Microsoft Macintosh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PROTEİN ve AMİNO ASİT METABOLİZMASI</vt:lpstr>
      <vt:lpstr>Amino Asitler</vt:lpstr>
      <vt:lpstr>Proteinlerin Organizmadaki Fonksiyonları</vt:lpstr>
      <vt:lpstr>Amino Asitlerin Hücre İçindeki Reaksiyonları</vt:lpstr>
      <vt:lpstr>Üre Döngüsü</vt:lpstr>
      <vt:lpstr>Üre Döngüsü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20</cp:revision>
  <dcterms:created xsi:type="dcterms:W3CDTF">2018-05-08T12:08:33Z</dcterms:created>
  <dcterms:modified xsi:type="dcterms:W3CDTF">2018-05-16T20:45:12Z</dcterms:modified>
</cp:coreProperties>
</file>