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5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7F3249-58DF-4C22-9BAC-F33D620C68D8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1FE8F6-1781-430A-B8D4-C6F205D606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6945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818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2042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4649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917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7043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3424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5405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8175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0682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0232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305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5756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709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6195" y="468922"/>
            <a:ext cx="7863619" cy="1043355"/>
          </a:xfrm>
        </p:spPr>
        <p:txBody>
          <a:bodyPr>
            <a:normAutofit/>
          </a:bodyPr>
          <a:lstStyle/>
          <a:p>
            <a:endParaRPr lang="tr-TR" sz="49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6195" y="1512278"/>
            <a:ext cx="8871804" cy="5345723"/>
          </a:xfrm>
        </p:spPr>
        <p:txBody>
          <a:bodyPr>
            <a:normAutofit/>
          </a:bodyPr>
          <a:lstStyle/>
          <a:p>
            <a:endParaRPr lang="tr-TR" sz="4000" dirty="0" smtClean="0"/>
          </a:p>
          <a:p>
            <a:endParaRPr lang="tr-TR" sz="4400" dirty="0" smtClean="0">
              <a:solidFill>
                <a:schemeClr val="tx1"/>
              </a:solidFill>
            </a:endParaRPr>
          </a:p>
          <a:p>
            <a:endParaRPr lang="tr-TR" sz="4400" dirty="0">
              <a:solidFill>
                <a:schemeClr val="tx1"/>
              </a:solidFill>
            </a:endParaRPr>
          </a:p>
          <a:p>
            <a:pPr algn="ctr"/>
            <a:r>
              <a:rPr lang="tr-TR" sz="4400" dirty="0" smtClean="0">
                <a:solidFill>
                  <a:schemeClr val="tx1"/>
                </a:solidFill>
              </a:rPr>
              <a:t>VİZE HAFTASI</a:t>
            </a:r>
            <a:endParaRPr lang="tr-TR" sz="4400" dirty="0">
              <a:solidFill>
                <a:schemeClr val="tx1"/>
              </a:solidFill>
            </a:endParaRPr>
          </a:p>
          <a:p>
            <a:r>
              <a:rPr lang="tr-TR" dirty="0"/>
              <a:t>	</a:t>
            </a:r>
            <a:endParaRPr lang="tr-TR" dirty="0" smtClean="0"/>
          </a:p>
          <a:p>
            <a:r>
              <a:rPr lang="tr-TR" dirty="0"/>
              <a:t>	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68489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</Words>
  <Application>Microsoft Office PowerPoint</Application>
  <PresentationFormat>Geniş ekran</PresentationFormat>
  <Paragraphs>7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Sınıflama: giriş</dc:title>
  <dc:creator>Dogan Atılgan</dc:creator>
  <cp:lastModifiedBy>Doğan ATILGAN</cp:lastModifiedBy>
  <cp:revision>4</cp:revision>
  <dcterms:created xsi:type="dcterms:W3CDTF">2020-02-17T07:52:53Z</dcterms:created>
  <dcterms:modified xsi:type="dcterms:W3CDTF">2020-06-04T15:02:18Z</dcterms:modified>
</cp:coreProperties>
</file>