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free/4-russkii_yazyk/41-kurs_russkogo_yazyka_russkii_yazyk_i_kultura_obscheniya/stages/767-15_proiznoshenie_otdelnyh_sochetanii_zvukov__slov_i_form_slov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/>
          <a:lstStyle/>
          <a:p>
            <a:endParaRPr lang="ru-RU" dirty="0">
              <a:latin typeface="+mj-lt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русском языке в односложных словах присутствует только одно ударение. Ударение всегда падает на гласный звук. Таким образом, гласные звуки бывают ударными и безударными. Под ударением гласный произносится чётко, ясно и чуть дольше. Ударная позиция гласного является сильной позицией этого гласного. В безударных слогах гласные артикулируются менее чётко и изменяются своё звучание. Безударная позиция гласных является слабой позицией этого гласного.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 изменения звучания гласных звуков называется 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редукцией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Редукция бывает 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количественная и качественная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/>
          <a:lstStyle/>
          <a:p>
            <a:endParaRPr lang="ru-RU" dirty="0">
              <a:latin typeface="+mj-lt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Редукция количественная — это уменьшение долготы и силы звучания гласного в безударном слоге. В русском языке количественную редукцию испытывают следующие гласные звуки: [и], [ы], [у]. 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Редукция качественная — это ослабление и изменение звучания гласных в безударном слоге. В русском зыке качественной редукции подвергаются гласные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[а]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[о]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 зависимости от положения гласного по отношению к ударению выделяются три основные позиции гласного: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23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>
            <a:normAutofit/>
          </a:bodyPr>
          <a:lstStyle/>
          <a:p>
            <a:endParaRPr lang="ru-RU" dirty="0">
              <a:latin typeface="+mj-lt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Ударная позиция (самая сильная)- условно позиция 3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Позиция в абсолютном начале слова или в первом предударном слоге (менее сильная) - условно позиция 2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Заударная и остальные позиции в слове (самая слабая)- условно позиция 1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Исходя из того, что самая сильная позиция гласного это ударная позиция можно вывести формулу: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&gt; 2 &gt; 1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657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>
            <a:normAutofit/>
          </a:bodyPr>
          <a:lstStyle/>
          <a:p>
            <a:endParaRPr lang="ru-RU" dirty="0">
              <a:latin typeface="+mj-lt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&gt; 2 &gt; 1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Данная формула несправедлива для математики, однако справедлива в нашем конкретном случае. Так, исходя из приведенной выше формулы, можно сделать вывод, что 3 позиция сильнее 2, 2 позиция сильнее 1. Гласная в позиции 1 подвергается наибольшей степени редукции в слове и является наиболее слабой позицией для гласного.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472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>
            <a:normAutofit/>
          </a:bodyPr>
          <a:lstStyle/>
          <a:p>
            <a:endParaRPr lang="ru-RU" dirty="0">
              <a:latin typeface="+mj-lt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&gt; 2 &gt; 1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506BA1-0903-48ED-A246-52643DADB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121" y="1618805"/>
            <a:ext cx="8951843" cy="459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069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>
            <a:normAutofit/>
          </a:bodyPr>
          <a:lstStyle/>
          <a:p>
            <a:endParaRPr lang="ru-RU" dirty="0">
              <a:latin typeface="+mj-lt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&gt; 2 &gt; 1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506BA1-0903-48ED-A246-52643DADB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121" y="1618805"/>
            <a:ext cx="8951843" cy="459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417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8A0E112-9C9D-491C-9CD2-51C50B8936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4896" y="1046922"/>
            <a:ext cx="8991156" cy="4874292"/>
          </a:xfrm>
        </p:spPr>
      </p:pic>
    </p:spTree>
    <p:extLst>
      <p:ext uri="{BB962C8B-B14F-4D97-AF65-F5344CB8AC3E}">
        <p14:creationId xmlns:p14="http://schemas.microsoft.com/office/powerpoint/2010/main" val="1037388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FF67F9-380F-4CBB-852C-BBC5241A5F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4243" y="1871985"/>
            <a:ext cx="9442459" cy="3114029"/>
          </a:xfrm>
        </p:spPr>
      </p:pic>
    </p:spTree>
    <p:extLst>
      <p:ext uri="{BB962C8B-B14F-4D97-AF65-F5344CB8AC3E}">
        <p14:creationId xmlns:p14="http://schemas.microsoft.com/office/powerpoint/2010/main" val="50871514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1205</TotalTime>
  <Words>468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Franklin Gothic Book</vt:lpstr>
      <vt:lpstr>Symbol</vt:lpstr>
      <vt:lpstr>Times New Roman</vt:lpstr>
      <vt:lpstr>Crop</vt:lpstr>
      <vt:lpstr>Фонетика I</vt:lpstr>
      <vt:lpstr>Редукция гласных</vt:lpstr>
      <vt:lpstr>Редукция гласных</vt:lpstr>
      <vt:lpstr>Редукция гласных</vt:lpstr>
      <vt:lpstr>Редукция гласных</vt:lpstr>
      <vt:lpstr>Редукция гласных</vt:lpstr>
      <vt:lpstr>Редукция гласных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269</cp:revision>
  <dcterms:created xsi:type="dcterms:W3CDTF">2020-03-24T12:01:02Z</dcterms:created>
  <dcterms:modified xsi:type="dcterms:W3CDTF">2020-07-06T10:28:34Z</dcterms:modified>
</cp:coreProperties>
</file>