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showGuides="1">
      <p:cViewPr varScale="1">
        <p:scale>
          <a:sx n="73" d="100"/>
          <a:sy n="73" d="100"/>
        </p:scale>
        <p:origin x="-582" y="-10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711200" y="1371600"/>
            <a:ext cx="10468864"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A8D8F481-AB00-430B-9C32-8D2B3A99D5EA}" type="datetimeFigureOut">
              <a:rPr lang="tr-TR" smtClean="0"/>
              <a:pPr/>
              <a:t>1.04.2019</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2CDF1058-FF28-4CD9-9638-803625E9EE2F}"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A8D8F481-AB00-430B-9C32-8D2B3A99D5EA}" type="datetimeFigureOut">
              <a:rPr lang="tr-TR" smtClean="0"/>
              <a:pPr/>
              <a:t>1.04.2019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CDF1058-FF28-4CD9-9638-803625E9EE2F}"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914402"/>
            <a:ext cx="27432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914402"/>
            <a:ext cx="80264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A8D8F481-AB00-430B-9C32-8D2B3A99D5EA}" type="datetimeFigureOut">
              <a:rPr lang="tr-TR" smtClean="0"/>
              <a:pPr/>
              <a:t>1.04.2019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CDF1058-FF28-4CD9-9638-803625E9EE2F}"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A8D8F481-AB00-430B-9C32-8D2B3A99D5EA}" type="datetimeFigureOut">
              <a:rPr lang="tr-TR" smtClean="0"/>
              <a:pPr/>
              <a:t>1.04.2019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CDF1058-FF28-4CD9-9638-803625E9EE2F}"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707136" y="1316736"/>
            <a:ext cx="103632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707136" y="2704664"/>
            <a:ext cx="103632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A8D8F481-AB00-430B-9C32-8D2B3A99D5EA}" type="datetimeFigureOut">
              <a:rPr lang="tr-TR" smtClean="0"/>
              <a:pPr/>
              <a:t>1.04.2019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CDF1058-FF28-4CD9-9638-803625E9EE2F}"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09728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A8D8F481-AB00-430B-9C32-8D2B3A99D5EA}" type="datetimeFigureOut">
              <a:rPr lang="tr-TR" smtClean="0"/>
              <a:pPr/>
              <a:t>1.04.2019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2CDF1058-FF28-4CD9-9638-803625E9EE2F}"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09728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A8D8F481-AB00-430B-9C32-8D2B3A99D5EA}" type="datetimeFigureOut">
              <a:rPr lang="tr-TR" smtClean="0"/>
              <a:pPr/>
              <a:t>1.04.2019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2CDF1058-FF28-4CD9-9638-803625E9EE2F}"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10744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A8D8F481-AB00-430B-9C32-8D2B3A99D5EA}" type="datetimeFigureOut">
              <a:rPr lang="tr-TR" smtClean="0"/>
              <a:pPr/>
              <a:t>1.04.2019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2CDF1058-FF28-4CD9-9638-803625E9EE2F}"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8D8F481-AB00-430B-9C32-8D2B3A99D5EA}" type="datetimeFigureOut">
              <a:rPr lang="tr-TR" smtClean="0"/>
              <a:pPr/>
              <a:t>1.04.2019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2CDF1058-FF28-4CD9-9638-803625E9EE2F}"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914400" y="514352"/>
            <a:ext cx="36576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A8D8F481-AB00-430B-9C32-8D2B3A99D5EA}" type="datetimeFigureOut">
              <a:rPr lang="tr-TR" smtClean="0"/>
              <a:pPr/>
              <a:t>1.04.2019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2CDF1058-FF28-4CD9-9638-803625E9EE2F}"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812800" y="1176997"/>
            <a:ext cx="2950464"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812800" y="2828785"/>
            <a:ext cx="29464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A8D8F481-AB00-430B-9C32-8D2B3A99D5EA}" type="datetimeFigureOut">
              <a:rPr lang="tr-TR" smtClean="0"/>
              <a:pPr/>
              <a:t>1.04.2019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10769600" y="6356351"/>
            <a:ext cx="812800" cy="365125"/>
          </a:xfrm>
        </p:spPr>
        <p:txBody>
          <a:bodyPr/>
          <a:lstStyle/>
          <a:p>
            <a:fld id="{2CDF1058-FF28-4CD9-9638-803625E9EE2F}" type="slidenum">
              <a:rPr lang="tr-TR" smtClean="0"/>
              <a:pPr/>
              <a:t>‹#›</a:t>
            </a:fld>
            <a:endParaRPr lang="tr-TR"/>
          </a:p>
        </p:txBody>
      </p:sp>
      <p:sp>
        <p:nvSpPr>
          <p:cNvPr id="3" name="2 Resim Yer Tutucusu"/>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609600" y="704088"/>
            <a:ext cx="109728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609600" y="1935480"/>
            <a:ext cx="109728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8D8F481-AB00-430B-9C32-8D2B3A99D5EA}" type="datetimeFigureOut">
              <a:rPr lang="tr-TR" smtClean="0"/>
              <a:pPr/>
              <a:t>1.04.2019</a:t>
            </a:fld>
            <a:endParaRPr lang="tr-TR"/>
          </a:p>
        </p:txBody>
      </p:sp>
      <p:sp>
        <p:nvSpPr>
          <p:cNvPr id="22" name="21 Altbilgi Yer Tutucusu"/>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10566400" y="6356351"/>
            <a:ext cx="1016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2CDF1058-FF28-4CD9-9638-803625E9EE2F}" type="slidenum">
              <a:rPr lang="tr-TR" smtClean="0"/>
              <a:pPr/>
              <a:t>‹#›</a:t>
            </a:fld>
            <a:endParaRPr lang="tr-TR"/>
          </a:p>
        </p:txBody>
      </p:sp>
      <p:grpSp>
        <p:nvGrpSpPr>
          <p:cNvPr id="2" name="1 Grup"/>
          <p:cNvGrpSpPr/>
          <p:nvPr/>
        </p:nvGrpSpPr>
        <p:grpSpPr>
          <a:xfrm>
            <a:off x="-25356" y="202408"/>
            <a:ext cx="12240731"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b="1" dirty="0" smtClean="0"/>
              <a:t>FRANSIZ DEVRİMİ NAPOLEON DÖNEMİ (1799-1814)</a:t>
            </a:r>
            <a:r>
              <a:rPr lang="tr-TR" dirty="0"/>
              <a:t/>
            </a:r>
            <a:br>
              <a:rPr lang="tr-TR" dirty="0"/>
            </a:br>
            <a:endParaRPr lang="tr-TR" dirty="0"/>
          </a:p>
        </p:txBody>
      </p:sp>
      <p:sp>
        <p:nvSpPr>
          <p:cNvPr id="3" name="Alt Başlık 2"/>
          <p:cNvSpPr>
            <a:spLocks noGrp="1"/>
          </p:cNvSpPr>
          <p:nvPr>
            <p:ph type="subTitle" idx="1"/>
          </p:nvPr>
        </p:nvSpPr>
        <p:spPr/>
        <p:txBody>
          <a:bodyPr/>
          <a:lstStyle/>
          <a:p>
            <a:r>
              <a:rPr lang="tr-TR" dirty="0" smtClean="0"/>
              <a:t>XI. HAFTA</a:t>
            </a:r>
            <a:endParaRPr lang="tr-TR" dirty="0"/>
          </a:p>
        </p:txBody>
      </p:sp>
    </p:spTree>
    <p:extLst>
      <p:ext uri="{BB962C8B-B14F-4D97-AF65-F5344CB8AC3E}">
        <p14:creationId xmlns:p14="http://schemas.microsoft.com/office/powerpoint/2010/main" xmlns="" val="20527032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287383" y="1747248"/>
            <a:ext cx="10515600" cy="4351338"/>
          </a:xfrm>
        </p:spPr>
        <p:txBody>
          <a:bodyPr/>
          <a:lstStyle/>
          <a:p>
            <a:pPr marL="0" indent="0" algn="just">
              <a:buNone/>
            </a:pPr>
            <a:r>
              <a:rPr lang="tr-TR" dirty="0" smtClean="0"/>
              <a:t>	Darbeyle</a:t>
            </a:r>
            <a:r>
              <a:rPr lang="tr-TR" dirty="0"/>
              <a:t>, Konsüllük Yönetimi kurulmuş oldu. Yönetim, üç Konsül’ün elindeydi ve Napoleon “Birinci Konsül” sıfatını taşıyordu. Yeni anayasayla parlamento güçsüzleştirildi. Fransa’daki on yıllık kargaşa dönemi Napoleon’la simgeleşen otoriter bir yapıyla aşılmaya çalışılacaktı. Napoleon, barış sözü vermişti ve bunu gerçekleştirdi. Şubat 1801’de Lunéville’de Avusturya’yla Campo Formio Barışı yenilendi. Mart 1802’de de İngiltere’yle Amiens Barışı yapıldı. İngiltere; Malta ve Elbe gibi toprakları kaybederek ağır şartlara razı oldu.</a:t>
            </a:r>
          </a:p>
        </p:txBody>
      </p:sp>
    </p:spTree>
    <p:extLst>
      <p:ext uri="{BB962C8B-B14F-4D97-AF65-F5344CB8AC3E}">
        <p14:creationId xmlns:p14="http://schemas.microsoft.com/office/powerpoint/2010/main" xmlns="" val="24615985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548640" y="1799500"/>
            <a:ext cx="10515600" cy="4351338"/>
          </a:xfrm>
        </p:spPr>
        <p:txBody>
          <a:bodyPr/>
          <a:lstStyle/>
          <a:p>
            <a:pPr marL="0" indent="0" algn="just">
              <a:buNone/>
            </a:pPr>
            <a:r>
              <a:rPr lang="tr-TR" dirty="0" smtClean="0"/>
              <a:t>	Napoleon </a:t>
            </a:r>
            <a:r>
              <a:rPr lang="tr-TR" dirty="0"/>
              <a:t>içeride hızlı bir değişim gerçekleştirdi. Ülke dışına kaçanların dönüşüne izin verildi. Yönetim aygıtında değişik sosyal sınıfların temsili sağlandı. Napoleon Katolik Kilisesi ile de uzlaşma yolunu seçti. 1801’de Vatikan’la bir anlaşma (“concordat”) imzalandı. Papa, yeni rejimi tanıyarak kilise toprakları üzerinde hak iddia etmekten vazgeçti. Karşılığında ruhban maaşa bağlandı ve Hıristiyanlık karşıtı hükümet politikalarından vazgeçildi. Önemli yasalar çıkarılarak hukuk, maliye ve idari örgütlenme alanında yeni düzenlemeler yapıldı.</a:t>
            </a:r>
          </a:p>
        </p:txBody>
      </p:sp>
    </p:spTree>
    <p:extLst>
      <p:ext uri="{BB962C8B-B14F-4D97-AF65-F5344CB8AC3E}">
        <p14:creationId xmlns:p14="http://schemas.microsoft.com/office/powerpoint/2010/main" xmlns="" val="26964601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561703" y="1734185"/>
            <a:ext cx="10515600" cy="4351338"/>
          </a:xfrm>
        </p:spPr>
        <p:txBody>
          <a:bodyPr/>
          <a:lstStyle/>
          <a:p>
            <a:pPr marL="0" indent="0" algn="just">
              <a:buNone/>
            </a:pPr>
            <a:r>
              <a:rPr lang="tr-TR" dirty="0" smtClean="0"/>
              <a:t>	Napoleon </a:t>
            </a:r>
            <a:r>
              <a:rPr lang="tr-TR" dirty="0"/>
              <a:t>bu dönemde Fransız halkı arasındaki desteğini hızla arttırdı. Bunu gücünü daha da arttırmak için kullandı. 1802’de yapılan bir plebisitle, ömür-boyu Konsül olarak seçildi. 1804’te hazırlanan ve halk oylamasıyla benimsenen yeni bir anayasayla da, rejimin imparatorluğa dönüşmesine ve Bonaparte’ın I. Napoleon ismiyle “Fransızların İmparatoru” unvanını almasına karar verildi. Böylece, 1789 Devrimi’nden ancak 15 yıl sonra Fransa’daki rejim, Devrim’in getirdiği kurum ve kavramların bir kısmını korumakla birlikte, eskiye dönüş yolunda önemli adım atmış oldu. Fakat bütün Avrupa monarşileri için Fransa ve devrim hala çok korkutucuydu.</a:t>
            </a:r>
          </a:p>
        </p:txBody>
      </p:sp>
    </p:spTree>
    <p:extLst>
      <p:ext uri="{BB962C8B-B14F-4D97-AF65-F5344CB8AC3E}">
        <p14:creationId xmlns:p14="http://schemas.microsoft.com/office/powerpoint/2010/main" xmlns="" val="31765450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574766" y="1681933"/>
            <a:ext cx="10515600" cy="4351338"/>
          </a:xfrm>
        </p:spPr>
        <p:txBody>
          <a:bodyPr>
            <a:normAutofit fontScale="92500" lnSpcReduction="20000"/>
          </a:bodyPr>
          <a:lstStyle/>
          <a:p>
            <a:pPr marL="0" indent="0" algn="just">
              <a:buNone/>
            </a:pPr>
            <a:r>
              <a:rPr lang="tr-TR" dirty="0" smtClean="0"/>
              <a:t>	İngiltere</a:t>
            </a:r>
            <a:r>
              <a:rPr lang="tr-TR" dirty="0"/>
              <a:t>, 1802 Amiens Barışı’na göre Fransa’ya bırakacağı Malta’yı boşaltmak istemeyişini Bonaparte’ın protesto etmesi üzerine, Mayıs 1803’te Fransa’ya savaş açtı. İngiltere’ye Avusturya ve Rusya’nın da katılımıyla Üçüncü Koalisyon kurulmuş oluyordu. Ancak üyelerinin kendi aralarındaki anlaşmazlıklar koalisyonu zayıflatmaktaydı. Napoleon’un İngiltere’yi istila projesi Amiral Nelson komutasındaki İngiliz donanmasının Ekim 1805’de Trafalgar’da Fransız donanmasını yok etmesiyle suya düştü.  Fakat Napoleon kara savaşlarında büyük başarılar kazandı. 2 Aralık 1805’de Austerlitz’de Avusturya ve Rusya orduları ezildi ve Avusturya savaştan çekildi. Öte yandan ise, Üçüncü Koalisyon’a katılmayan Prusya Austerlitz’deki Avusturya yenilgisi üzerine Fransa’ya savaş ilan etti. Fakat Ekim 1806’da Prusya ordusu Jena Savaşı’nda ağır bir yenilgiye uğradı. Rusya da barış istemek zorunda kaldı. Böylece Üçüncü Koalisyon dağılmış oldu. Temmuz 1807’de yapılan Tilsit Barışı’yla Fransa büyük bir zafer kazandı.</a:t>
            </a:r>
          </a:p>
        </p:txBody>
      </p:sp>
    </p:spTree>
    <p:extLst>
      <p:ext uri="{BB962C8B-B14F-4D97-AF65-F5344CB8AC3E}">
        <p14:creationId xmlns:p14="http://schemas.microsoft.com/office/powerpoint/2010/main" xmlns="" val="11113443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587829" y="1708059"/>
            <a:ext cx="10515600" cy="4351338"/>
          </a:xfrm>
        </p:spPr>
        <p:txBody>
          <a:bodyPr>
            <a:normAutofit fontScale="85000" lnSpcReduction="10000"/>
          </a:bodyPr>
          <a:lstStyle/>
          <a:p>
            <a:pPr marL="0" indent="0" algn="just">
              <a:buNone/>
            </a:pPr>
            <a:r>
              <a:rPr lang="tr-TR" dirty="0" smtClean="0"/>
              <a:t>	Napoleon </a:t>
            </a:r>
            <a:r>
              <a:rPr lang="tr-TR" dirty="0"/>
              <a:t>İngiltere’ye karşı stratejisini değiştirme kararı aldı ve İngiltere’yi iktisadi bir savaşla çökertmeye karar verdi. “Kıtasal Sistem” adı verilen bu ambargoyla, Avrupa’da kendisine bağlı topraklara İngiliz mallarının girmesini yasakladı. Rusya ve Prusya’ya da bu ambargoya katıldı. Fakat bir süre sonra ambargo Avrupa ekonomilerine zarar vermeye başlayınca tepkiler arttı. Nitekim Fransa’yla Rusya arasında Tilsit’te oluşturulmuş bulunan ortak cephe, bir yıldan az bir sürenin sonunda (Eylül 1808’de) Erfurt’ta bozulmaya başlamaktaydı. Bu durumdan yararlanan Avusturya, Nisan 1809’da Fransa’ya yeniden savaş açtı: Ancak Temmuz’daki Wagram Savaşı’nı Napoleon kazandı. Bunun üzerine, Avusturya Ekim’de yeniden barışa yanaştı. Böylece Napoleon, Balkanlar bölgesinde Avusturya’dan aldığı toprakları kendisine bağlamış oluyordu. Napoleon’un gerek Balkanlar bölgesindeki kazançları, gerek yine kendisine bağlı bir Polonya toprağı (Varşova Büyük Dükalığı) yaratmış olması, her iki gelişmeden de rahatsızlık duyan Rusya’yla arasını biraz daha açtı. Bu gelişmeler, Fransa’yı Rusya’yla kaçınılmaz olarak bir savaşa sürükleyecektir.</a:t>
            </a:r>
          </a:p>
        </p:txBody>
      </p:sp>
    </p:spTree>
    <p:extLst>
      <p:ext uri="{BB962C8B-B14F-4D97-AF65-F5344CB8AC3E}">
        <p14:creationId xmlns:p14="http://schemas.microsoft.com/office/powerpoint/2010/main" xmlns="" val="12546394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444137" y="1773373"/>
            <a:ext cx="10515600" cy="4351338"/>
          </a:xfrm>
        </p:spPr>
        <p:txBody>
          <a:bodyPr>
            <a:normAutofit fontScale="92500" lnSpcReduction="10000"/>
          </a:bodyPr>
          <a:lstStyle/>
          <a:p>
            <a:pPr marL="0" indent="0" algn="just">
              <a:buNone/>
            </a:pPr>
            <a:r>
              <a:rPr lang="tr-TR" dirty="0" smtClean="0"/>
              <a:t>	1809’da </a:t>
            </a:r>
            <a:r>
              <a:rPr lang="tr-TR" dirty="0"/>
              <a:t>Kont Metternich Avusturya Dışişleri Bakanlığı’na getirildi. Metternich’e göre Avusturya için asıl tehlike Fransa değil Rusya idi. Buna göre, Avusturya Fransa ile ilişkilerini düzeltmeliydi. Metternich, İmparator Napoleon ile Habsburglar arsında bir akrabalık bağı kurulmasını yararlı gördü. Böylece Napoleon ile prenses Josephine evlendirildi. Napoleon temelde aristokrasiye ve değerlerine karşı olan bir devrime bu şekilde de ihanet etmiş oldu. Önceleri meşruiyetini tüm sosyal sınıflara dayandıran Napoleon, gittikçe bu özelliğinden uzaklaşmaya başladı.  Dışarıda da Napoleon’a tepki artmaktaydı. Napoleon’un Fransız devriminin ilkelerini sömürerek Fransız egemenliğini Avrupa’ya yaydığı düşünülüyor, Fransız Devrimi’min getirdiği milliyetçi ve liberal değerler Fransız karşıtlığını özelikle Alman milliyetçiliği şeklinde büyütüyordu.</a:t>
            </a:r>
          </a:p>
        </p:txBody>
      </p:sp>
    </p:spTree>
    <p:extLst>
      <p:ext uri="{BB962C8B-B14F-4D97-AF65-F5344CB8AC3E}">
        <p14:creationId xmlns:p14="http://schemas.microsoft.com/office/powerpoint/2010/main" xmlns="" val="16103505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653143" y="1734184"/>
            <a:ext cx="10515600" cy="4351338"/>
          </a:xfrm>
        </p:spPr>
        <p:txBody>
          <a:bodyPr>
            <a:normAutofit fontScale="85000" lnSpcReduction="20000"/>
          </a:bodyPr>
          <a:lstStyle/>
          <a:p>
            <a:pPr marL="0" indent="0" algn="just">
              <a:buNone/>
            </a:pPr>
            <a:r>
              <a:rPr lang="tr-TR" dirty="0" smtClean="0"/>
              <a:t>	Bu </a:t>
            </a:r>
            <a:r>
              <a:rPr lang="tr-TR" dirty="0"/>
              <a:t>konjonktürde Rusya, Aralık 1810’da Kıta Sistemi’nden çekilmiş ve İngiliz-Rus ticari ilişkileri yeniden başlamıştı. Bunun üzerine Napoleon büyük Rusya seferine çıktı. Fransız orduları başta büyük başarılar kazansalar da Rusya coğrafyası ve iklimi Fransız birliklerini çok olumsuz etkiledi. Napoleon kesin sonuç alamadan perişan durumdaki ordusunu geri döndürmek zorunda kaldı. Bu başarısızlık, Napoleon karşıtı güçleri harekete geçirdi. Napoleon’un ordusunu izleyen Rus kuvvetlerine Prusya ve Avusturya da katıldı. Ekim 1813’te Leipzig’deki “Milletler Savaşı”nda Napoleon ağır yenilgiye uğradı. Müttefikler, Fransız kuvvetlerini anavatanlarına sürdüler. İngiltere’nin çabalarıyla, 9 Mart 1814’te bu ülke ile Avusturya, Rusya ve Prusya arasında Chaumont Antlaşması imzalandı. Buna göre, aralarında 20 yıllık bir “Dörtlü İttifak” oluşuyordu. Üzerinde anlaşmaya varacakları barış şartlarını Fransa’ya kabul ettirmek için, gerektiğinde her biri 150 bin kişilik ordu verecekti. Böylece, 1792’den bu yana ilk defa sağlam bir koalisyon oluşmaktaydı. Gerçekten de, üç hafta sonra Müttefikler Paris’e girdiler. Bunun üzerine, Napoleon 4 Nisan’da tahttan çekildi. Daha sonra da Elbe Adası’na sürgüne gönderildi.</a:t>
            </a:r>
          </a:p>
        </p:txBody>
      </p:sp>
    </p:spTree>
    <p:extLst>
      <p:ext uri="{BB962C8B-B14F-4D97-AF65-F5344CB8AC3E}">
        <p14:creationId xmlns:p14="http://schemas.microsoft.com/office/powerpoint/2010/main" xmlns="" val="8783818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600891" y="1694997"/>
            <a:ext cx="10515600" cy="4351338"/>
          </a:xfrm>
        </p:spPr>
        <p:txBody>
          <a:bodyPr>
            <a:normAutofit fontScale="92500" lnSpcReduction="20000"/>
          </a:bodyPr>
          <a:lstStyle/>
          <a:p>
            <a:pPr marL="0" indent="0" algn="just">
              <a:buNone/>
            </a:pPr>
            <a:r>
              <a:rPr lang="tr-TR" dirty="0" smtClean="0"/>
              <a:t>	Fransa</a:t>
            </a:r>
            <a:r>
              <a:rPr lang="tr-TR" dirty="0"/>
              <a:t>, artık barış istiyordu. Ülkedeki bazı çevreler yeniden cumhuriyet kurulmasını, bazıları Napoleon’un küçük yaştaki oğlunun İmparator olmasını, bazıları meşruti (anayasalı)  monarşiye geçilmesini, hatta bazıları ise “Eski Rejim”e dönülmesini istiyorlardı. Bu ortamda, Fransa Dışişleri Bakanı Talleyrand, “meşru Kral”ın XVI. </a:t>
            </a:r>
            <a:r>
              <a:rPr lang="tr-TR" dirty="0" smtClean="0"/>
              <a:t>Louis’nin </a:t>
            </a:r>
            <a:r>
              <a:rPr lang="tr-TR" dirty="0"/>
              <a:t>kardeşi XVIII. Louis olduğunu savunarak, onun en birleştirici kişi olabileceğini kabul ettirdi.  Müttefikler, Fransa’ya kabul ettirecekleri barış şartlarına ancak bir Bourbon Kralı’nın sadık kalacağına ve yeniden toprak kazanmaya kalkışmayacağına inanıyorlardı. Müttefiklerin de istediği biçimde, Fransa’nın başına yeniden Bourbonların dönmüş olması barışı kolaylaştırdı. Müttefikler, Fransa’yla 30 Mayıs 1814’te Birinci Paris Antlaşması’nı imzaladılar. Buna göre, Fransa 1792’deki sınırlarına dönüyordu. Sonuçta, Fransa ağır biçimde cezalandırılmadı hatta tazminat bile istenmedi.</a:t>
            </a:r>
          </a:p>
        </p:txBody>
      </p:sp>
    </p:spTree>
    <p:extLst>
      <p:ext uri="{BB962C8B-B14F-4D97-AF65-F5344CB8AC3E}">
        <p14:creationId xmlns:p14="http://schemas.microsoft.com/office/powerpoint/2010/main" xmlns="" val="128572747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TotalTime>
  <Words>10</Words>
  <Application>Microsoft Office PowerPoint</Application>
  <PresentationFormat>Özel</PresentationFormat>
  <Paragraphs>10</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Akış</vt:lpstr>
      <vt:lpstr>FRANSIZ DEVRİMİ NAPOLEON DÖNEMİ (1799-1814) </vt:lpstr>
      <vt:lpstr>Slayt 2</vt:lpstr>
      <vt:lpstr>Slayt 3</vt:lpstr>
      <vt:lpstr>Slayt 4</vt:lpstr>
      <vt:lpstr>Slayt 5</vt:lpstr>
      <vt:lpstr>Slayt 6</vt:lpstr>
      <vt:lpstr>Slayt 7</vt:lpstr>
      <vt:lpstr>Slayt 8</vt:lpstr>
      <vt:lpstr>Slayt 9</vt:lpstr>
    </vt:vector>
  </TitlesOfParts>
  <Company>TSE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FRANSIZ DEVRİMİ NAPOLEON DÖNEMİ (1799-1814) </dc:title>
  <dc:creator>Canan YEŞİLYURT</dc:creator>
  <cp:lastModifiedBy>canan</cp:lastModifiedBy>
  <cp:revision>3</cp:revision>
  <dcterms:created xsi:type="dcterms:W3CDTF">2019-04-01T14:33:43Z</dcterms:created>
  <dcterms:modified xsi:type="dcterms:W3CDTF">2019-04-01T15:46:56Z</dcterms:modified>
</cp:coreProperties>
</file>