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963F7D-7AB6-41B1-9677-EB095250CDB0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EC1338-B124-4545-944C-2141C302729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ABBÂSÎLERE BAĞLI DEVLETLER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1. </a:t>
            </a:r>
            <a:r>
              <a:rPr lang="tr-TR" dirty="0" err="1" smtClean="0"/>
              <a:t>Tahirîler</a:t>
            </a:r>
            <a:r>
              <a:rPr lang="tr-TR" dirty="0" smtClean="0"/>
              <a:t> (821-873)</a:t>
            </a:r>
            <a:r>
              <a:rPr lang="tr-TR" dirty="0"/>
              <a:t> Horasan ve </a:t>
            </a:r>
            <a:r>
              <a:rPr lang="tr-TR" dirty="0" err="1"/>
              <a:t>Mâverâünnehir’de</a:t>
            </a:r>
            <a:endParaRPr lang="tr-TR" dirty="0"/>
          </a:p>
          <a:p>
            <a:r>
              <a:rPr lang="tr-TR" dirty="0"/>
              <a:t>hüküm süren bir </a:t>
            </a:r>
            <a:r>
              <a:rPr lang="tr-TR" dirty="0" err="1" smtClean="0"/>
              <a:t>hânedan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Hanedanın kurucusu: Tahir b. </a:t>
            </a:r>
            <a:r>
              <a:rPr lang="tr-TR" dirty="0" err="1" smtClean="0"/>
              <a:t>Hüseyn</a:t>
            </a:r>
            <a:r>
              <a:rPr lang="tr-TR" dirty="0" smtClean="0"/>
              <a:t>. </a:t>
            </a:r>
            <a:r>
              <a:rPr lang="tr-TR" dirty="0" err="1" smtClean="0"/>
              <a:t>Me’mun’un</a:t>
            </a:r>
            <a:r>
              <a:rPr lang="tr-TR" dirty="0" smtClean="0"/>
              <a:t> komutanı. Emin’i yenen ve </a:t>
            </a:r>
            <a:r>
              <a:rPr lang="tr-TR" dirty="0" err="1" smtClean="0"/>
              <a:t>Me’mun’u</a:t>
            </a:r>
            <a:r>
              <a:rPr lang="tr-TR" dirty="0" smtClean="0"/>
              <a:t> iktidara taşıyan kişi. </a:t>
            </a:r>
            <a:r>
              <a:rPr lang="tr-TR" dirty="0" err="1" smtClean="0"/>
              <a:t>Me’mun</a:t>
            </a:r>
            <a:r>
              <a:rPr lang="tr-TR" dirty="0" smtClean="0"/>
              <a:t> kendisini Bağdat </a:t>
            </a:r>
            <a:r>
              <a:rPr lang="tr-TR" dirty="0" err="1" smtClean="0"/>
              <a:t>şurtalığı</a:t>
            </a:r>
            <a:r>
              <a:rPr lang="tr-TR" dirty="0" smtClean="0"/>
              <a:t> görevine getiriyor (819).</a:t>
            </a:r>
          </a:p>
          <a:p>
            <a:r>
              <a:rPr lang="tr-TR" dirty="0" smtClean="0"/>
              <a:t>Kendisini Horasan valiliğine tayin ettiriyor. Burada bağımsız davranıyor ve paralarda </a:t>
            </a:r>
            <a:r>
              <a:rPr lang="tr-TR" dirty="0" err="1" smtClean="0"/>
              <a:t>Me’mun’un</a:t>
            </a:r>
            <a:r>
              <a:rPr lang="tr-TR" dirty="0" smtClean="0"/>
              <a:t> adını yazdırmıyor ve hutbelerde onun adını okumayı </a:t>
            </a:r>
            <a:r>
              <a:rPr lang="tr-TR" dirty="0" err="1" smtClean="0"/>
              <a:t>terkediyor</a:t>
            </a:r>
            <a:r>
              <a:rPr lang="tr-TR" dirty="0" smtClean="0"/>
              <a:t>.</a:t>
            </a:r>
          </a:p>
          <a:p>
            <a:r>
              <a:rPr lang="tr-TR" dirty="0" smtClean="0"/>
              <a:t>822 yılında şüpheli ölümü gerçekleşiyor.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Oğul Talha b. Tahir (ö.828) bağımsız hareket etmeyerek </a:t>
            </a:r>
            <a:r>
              <a:rPr lang="tr-TR" dirty="0" err="1" smtClean="0"/>
              <a:t>Abbâsîlerin</a:t>
            </a:r>
            <a:r>
              <a:rPr lang="tr-TR" dirty="0" smtClean="0"/>
              <a:t> Horasan hakimiyetini devam ettiriyor.</a:t>
            </a:r>
          </a:p>
          <a:p>
            <a:r>
              <a:rPr lang="tr-TR" dirty="0" smtClean="0"/>
              <a:t>829’da Abdullah b. Tahir </a:t>
            </a:r>
            <a:r>
              <a:rPr lang="tr-TR" dirty="0" err="1" smtClean="0"/>
              <a:t>Horasân</a:t>
            </a:r>
            <a:r>
              <a:rPr lang="tr-TR" dirty="0" smtClean="0"/>
              <a:t> valiliğine atanıyor. Bu dönemde Türklerle </a:t>
            </a:r>
            <a:r>
              <a:rPr lang="tr-TR" dirty="0" err="1" smtClean="0"/>
              <a:t>Tahiroğulları</a:t>
            </a:r>
            <a:r>
              <a:rPr lang="tr-TR" dirty="0" smtClean="0"/>
              <a:t> arasında mücadele başlıyor.</a:t>
            </a:r>
          </a:p>
          <a:p>
            <a:r>
              <a:rPr lang="tr-TR" dirty="0" smtClean="0"/>
              <a:t>Tahir b. Abdullah (ö.862)</a:t>
            </a:r>
          </a:p>
          <a:p>
            <a:r>
              <a:rPr lang="tr-TR" dirty="0" smtClean="0"/>
              <a:t>Muhammed b. Tahir: Hanedanın çöküşü başlıyor. </a:t>
            </a:r>
            <a:r>
              <a:rPr lang="tr-TR" dirty="0" err="1" smtClean="0"/>
              <a:t>Saffaroğullarından</a:t>
            </a:r>
            <a:r>
              <a:rPr lang="tr-TR" dirty="0" smtClean="0"/>
              <a:t> </a:t>
            </a:r>
            <a:r>
              <a:rPr lang="tr-TR" dirty="0" err="1" smtClean="0"/>
              <a:t>Yakub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merkez şehir </a:t>
            </a:r>
            <a:r>
              <a:rPr lang="tr-TR" dirty="0" err="1" smtClean="0"/>
              <a:t>Nişabur’u</a:t>
            </a:r>
            <a:r>
              <a:rPr lang="tr-TR" dirty="0" smtClean="0"/>
              <a:t> ele geçiriyor ve </a:t>
            </a:r>
            <a:r>
              <a:rPr lang="tr-TR" dirty="0" err="1" smtClean="0"/>
              <a:t>Tahiroğullarının</a:t>
            </a:r>
            <a:r>
              <a:rPr lang="tr-TR" dirty="0" smtClean="0"/>
              <a:t> Horasandaki hakimiyetine son veriyor (873).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Tahiriler</a:t>
            </a:r>
            <a:r>
              <a:rPr lang="tr-TR" dirty="0" smtClean="0"/>
              <a:t> Bağdat </a:t>
            </a:r>
            <a:r>
              <a:rPr lang="tr-TR" dirty="0" err="1" smtClean="0"/>
              <a:t>şurtalığı</a:t>
            </a:r>
            <a:r>
              <a:rPr lang="tr-TR" dirty="0" smtClean="0"/>
              <a:t> görevine uzun yıllar devam etti. Başkent </a:t>
            </a:r>
            <a:r>
              <a:rPr lang="tr-TR" dirty="0" err="1" smtClean="0"/>
              <a:t>Samarra</a:t>
            </a:r>
            <a:r>
              <a:rPr lang="tr-TR" dirty="0" smtClean="0"/>
              <a:t> olunca da </a:t>
            </a:r>
            <a:r>
              <a:rPr lang="tr-TR" dirty="0" err="1" smtClean="0"/>
              <a:t>şurtalık</a:t>
            </a:r>
            <a:r>
              <a:rPr lang="tr-TR" dirty="0" smtClean="0"/>
              <a:t> görevleri devam etti.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Sistan'a</a:t>
            </a:r>
            <a:r>
              <a:rPr lang="tr-TR" dirty="0" smtClean="0"/>
              <a:t> </a:t>
            </a:r>
            <a:r>
              <a:rPr lang="tr-TR" dirty="0"/>
              <a:t>hakim </a:t>
            </a:r>
            <a:r>
              <a:rPr lang="tr-TR" dirty="0" smtClean="0"/>
              <a:t>olduktan sonra </a:t>
            </a:r>
            <a:r>
              <a:rPr lang="tr-TR" dirty="0"/>
              <a:t>doğuya doğru ilerleyerek </a:t>
            </a:r>
            <a:r>
              <a:rPr lang="tr-TR" dirty="0" smtClean="0"/>
              <a:t>hakimiyet sahasını </a:t>
            </a:r>
            <a:r>
              <a:rPr lang="tr-TR" dirty="0" err="1"/>
              <a:t>Gazne</a:t>
            </a:r>
            <a:r>
              <a:rPr lang="tr-TR" dirty="0"/>
              <a:t>, </a:t>
            </a:r>
            <a:r>
              <a:rPr lang="tr-TR" dirty="0" err="1"/>
              <a:t>Gerdiz</a:t>
            </a:r>
            <a:r>
              <a:rPr lang="tr-TR" dirty="0"/>
              <a:t> ve </a:t>
            </a:r>
            <a:r>
              <a:rPr lang="tr-TR" dirty="0" smtClean="0"/>
              <a:t>Kabul-</a:t>
            </a:r>
            <a:r>
              <a:rPr lang="tr-TR" dirty="0" err="1" smtClean="0"/>
              <a:t>Samiyan</a:t>
            </a:r>
            <a:r>
              <a:rPr lang="tr-TR" dirty="0" smtClean="0"/>
              <a:t> bölgesine </a:t>
            </a:r>
            <a:r>
              <a:rPr lang="tr-TR" dirty="0"/>
              <a:t>kadar genişletti. </a:t>
            </a:r>
            <a:r>
              <a:rPr lang="tr-TR" dirty="0" smtClean="0"/>
              <a:t>Abbasi Devleti'nin </a:t>
            </a:r>
            <a:r>
              <a:rPr lang="tr-TR" dirty="0"/>
              <a:t>Kirman, Fars, </a:t>
            </a:r>
            <a:r>
              <a:rPr lang="tr-TR" dirty="0" err="1" smtClean="0"/>
              <a:t>Huzistan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Horasan'daki temsilcileriyle </a:t>
            </a:r>
            <a:r>
              <a:rPr lang="tr-TR" dirty="0"/>
              <a:t>savaştı, </a:t>
            </a:r>
            <a:r>
              <a:rPr lang="tr-TR" dirty="0" err="1" smtClean="0"/>
              <a:t>Nişabur'u</a:t>
            </a:r>
            <a:endParaRPr lang="tr-TR" dirty="0"/>
          </a:p>
          <a:p>
            <a:r>
              <a:rPr lang="tr-TR" dirty="0"/>
              <a:t>istila edip </a:t>
            </a:r>
            <a:r>
              <a:rPr lang="tr-TR" dirty="0" err="1" smtClean="0"/>
              <a:t>Tahiriler'in</a:t>
            </a:r>
            <a:r>
              <a:rPr lang="tr-TR" dirty="0" smtClean="0"/>
              <a:t> </a:t>
            </a:r>
            <a:r>
              <a:rPr lang="tr-TR" dirty="0"/>
              <a:t>buradaki idaresine</a:t>
            </a:r>
          </a:p>
          <a:p>
            <a:r>
              <a:rPr lang="tr-TR" dirty="0"/>
              <a:t>son verdi </a:t>
            </a:r>
            <a:r>
              <a:rPr lang="tr-TR" dirty="0" smtClean="0"/>
              <a:t>( </a:t>
            </a:r>
            <a:r>
              <a:rPr lang="tr-TR" dirty="0"/>
              <a:t>259/ </a:t>
            </a:r>
            <a:r>
              <a:rPr lang="tr-TR" dirty="0" smtClean="0"/>
              <a:t> </a:t>
            </a:r>
            <a:r>
              <a:rPr lang="tr-TR" dirty="0"/>
              <a:t>873</a:t>
            </a:r>
            <a:r>
              <a:rPr lang="tr-TR" dirty="0" smtClean="0"/>
              <a:t>).</a:t>
            </a:r>
          </a:p>
          <a:p>
            <a:r>
              <a:rPr lang="tr-TR" dirty="0" smtClean="0"/>
              <a:t>878’de ölen </a:t>
            </a:r>
            <a:r>
              <a:rPr lang="tr-TR" dirty="0" err="1" smtClean="0"/>
              <a:t>Ya’kub</a:t>
            </a:r>
            <a:r>
              <a:rPr lang="tr-TR" dirty="0" smtClean="0"/>
              <a:t> b. </a:t>
            </a:r>
            <a:r>
              <a:rPr lang="tr-TR" dirty="0" err="1" smtClean="0"/>
              <a:t>Leys’in</a:t>
            </a:r>
            <a:r>
              <a:rPr lang="tr-TR" dirty="0" smtClean="0"/>
              <a:t> yerine geçen kardeşi </a:t>
            </a:r>
            <a:r>
              <a:rPr lang="tr-TR" dirty="0" err="1" smtClean="0"/>
              <a:t>Amr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döneminde Abbasilerle ilişkiler  düzeliyor ve Horasan valisi tayin ediliyor (879).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Saffarî</a:t>
            </a:r>
            <a:r>
              <a:rPr lang="tr-TR" dirty="0" smtClean="0"/>
              <a:t> İmparatorluğu kurucusu </a:t>
            </a:r>
            <a:r>
              <a:rPr lang="tr-TR" dirty="0" err="1" smtClean="0"/>
              <a:t>Yakub'un</a:t>
            </a:r>
            <a:r>
              <a:rPr lang="tr-TR" dirty="0" smtClean="0"/>
              <a:t> ölümünden sonra pek fazla yaşamadı. Kendinden sonra tahta geçen kardeşi </a:t>
            </a:r>
            <a:r>
              <a:rPr lang="tr-TR" dirty="0" err="1" smtClean="0"/>
              <a:t>Amr</a:t>
            </a:r>
            <a:r>
              <a:rPr lang="tr-TR" dirty="0" smtClean="0"/>
              <a:t> b. </a:t>
            </a:r>
            <a:r>
              <a:rPr lang="tr-TR" dirty="0" err="1" smtClean="0"/>
              <a:t>Leys</a:t>
            </a:r>
            <a:r>
              <a:rPr lang="tr-TR" dirty="0" smtClean="0"/>
              <a:t> 900 yılında </a:t>
            </a:r>
            <a:r>
              <a:rPr lang="tr-TR" dirty="0" err="1" smtClean="0"/>
              <a:t>Belh’te</a:t>
            </a:r>
            <a:r>
              <a:rPr lang="tr-TR" dirty="0" smtClean="0"/>
              <a:t> çıkan bir çatışmada </a:t>
            </a:r>
            <a:r>
              <a:rPr lang="tr-TR" dirty="0" err="1" smtClean="0"/>
              <a:t>Samanoğulları</a:t>
            </a:r>
            <a:r>
              <a:rPr lang="tr-TR" dirty="0" smtClean="0"/>
              <a:t> </a:t>
            </a:r>
            <a:r>
              <a:rPr lang="tr-TR" dirty="0" err="1" smtClean="0"/>
              <a:t>Saffarileri</a:t>
            </a:r>
            <a:r>
              <a:rPr lang="tr-TR" dirty="0" smtClean="0"/>
              <a:t> yenilgiye uğratıyor ve </a:t>
            </a:r>
            <a:r>
              <a:rPr lang="tr-TR" dirty="0" err="1" smtClean="0"/>
              <a:t>Amr</a:t>
            </a:r>
            <a:r>
              <a:rPr lang="tr-TR" dirty="0" smtClean="0"/>
              <a:t> esir alınarak Bağdat’a gönderiliyor. 902 yılında da idam ediliyor. Geçen yıllar içinde iyice zayıflayan devlete 1003 yılında </a:t>
            </a:r>
            <a:r>
              <a:rPr lang="tr-TR" dirty="0" err="1" smtClean="0"/>
              <a:t>Gazneliler</a:t>
            </a:r>
            <a:r>
              <a:rPr lang="tr-TR" dirty="0" smtClean="0"/>
              <a:t> tarafından son verildi.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143</TotalTime>
  <Words>282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ABBÂSÎLERE BAĞLI DEVLETLER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ABBÂSÎLERE BAĞLI DEVLETLER</dc:title>
  <dc:creator>pc</dc:creator>
  <cp:lastModifiedBy>pc</cp:lastModifiedBy>
  <cp:revision>16</cp:revision>
  <dcterms:created xsi:type="dcterms:W3CDTF">2017-12-12T15:41:29Z</dcterms:created>
  <dcterms:modified xsi:type="dcterms:W3CDTF">2018-01-27T14:57:55Z</dcterms:modified>
</cp:coreProperties>
</file>