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564" r:id="rId3"/>
    <p:sldId id="373" r:id="rId4"/>
    <p:sldId id="487" r:id="rId5"/>
    <p:sldId id="490" r:id="rId6"/>
    <p:sldId id="374" r:id="rId7"/>
    <p:sldId id="486" r:id="rId8"/>
    <p:sldId id="547" r:id="rId9"/>
    <p:sldId id="56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 smtClean="0"/>
              <a:t>13.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7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ÖĞRETİM YÖNTEM VE TEKNİKLERİ</a:t>
            </a:r>
            <a:endParaRPr lang="en-GB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9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eaLnBrk="1" hangingPunct="1"/>
            <a:r>
              <a:rPr lang="tr-TR" sz="3200" b="1" dirty="0" smtClean="0"/>
              <a:t>Öğretim Yöntem ve Teknikleri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Her bireyin aynı yöntemle öğrenmesi olası değildir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Her yöntem her bireyin ilgisini eşit düzeyde çekmez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Tek bir yöntem tek başına bütün konulara uygun değildir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Bir öğretim yöntemi belirlenen bütün hedeflere ulaşmayı sağlamada yeterli değildir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Her öğretmen bütün yöntemleri çok becerili kullanamayabilir. Bazı öğretmenler bazı yöntemlere yatkındır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Bazı yöntemler uzun zaman gerektirir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Bazı yöntemler özel fiziksel koşullar gerektirir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800" dirty="0" smtClean="0"/>
              <a:t>Bazı yöntemler parasal kaynak gerektirir.</a:t>
            </a:r>
          </a:p>
        </p:txBody>
      </p:sp>
    </p:spTree>
    <p:extLst>
      <p:ext uri="{BB962C8B-B14F-4D97-AF65-F5344CB8AC3E}">
        <p14:creationId xmlns:p14="http://schemas.microsoft.com/office/powerpoint/2010/main" val="29326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 -Teknik ilişkisi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tr-TR" b="1" u="sng" dirty="0" smtClean="0"/>
              <a:t>Yöntem</a:t>
            </a:r>
          </a:p>
          <a:p>
            <a:r>
              <a:rPr lang="tr-TR" dirty="0" smtClean="0"/>
              <a:t>Hedefe ulaşmak için izlenen yol</a:t>
            </a:r>
          </a:p>
          <a:p>
            <a:r>
              <a:rPr lang="tr-TR" dirty="0" smtClean="0"/>
              <a:t>Tasarım</a:t>
            </a:r>
          </a:p>
          <a:p>
            <a:r>
              <a:rPr lang="tr-TR" dirty="0" smtClean="0"/>
              <a:t>Öğretme öğrenme sürecinin planı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tr-TR" b="1" u="sng" dirty="0" smtClean="0"/>
              <a:t>Teknik</a:t>
            </a:r>
          </a:p>
          <a:p>
            <a:r>
              <a:rPr lang="tr-TR" dirty="0" smtClean="0"/>
              <a:t>Yöntemi uygulamaya koyma biçimi</a:t>
            </a:r>
          </a:p>
          <a:p>
            <a:r>
              <a:rPr lang="tr-TR" dirty="0" smtClean="0"/>
              <a:t>Uygulama</a:t>
            </a:r>
          </a:p>
          <a:p>
            <a:r>
              <a:rPr lang="tr-TR" dirty="0" smtClean="0"/>
              <a:t>Planın kullanılması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 VE TEKNİKLER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Anlatım</a:t>
            </a:r>
          </a:p>
          <a:p>
            <a:r>
              <a:rPr lang="tr-TR" dirty="0" smtClean="0"/>
              <a:t>Gösterim</a:t>
            </a:r>
          </a:p>
          <a:p>
            <a:r>
              <a:rPr lang="tr-TR" dirty="0" smtClean="0"/>
              <a:t>soru-yanıt</a:t>
            </a:r>
          </a:p>
          <a:p>
            <a:r>
              <a:rPr lang="tr-TR" dirty="0" smtClean="0"/>
              <a:t>Uygulama, alıştırma, inceleme, ev ödevi</a:t>
            </a:r>
          </a:p>
          <a:p>
            <a:r>
              <a:rPr lang="tr-TR" dirty="0" smtClean="0"/>
              <a:t>Tartışma</a:t>
            </a:r>
          </a:p>
          <a:p>
            <a:r>
              <a:rPr lang="tr-TR" dirty="0" smtClean="0"/>
              <a:t>Örnek olay inceleme</a:t>
            </a:r>
          </a:p>
          <a:p>
            <a:r>
              <a:rPr lang="tr-TR" dirty="0" smtClean="0"/>
              <a:t>Rol oynama</a:t>
            </a:r>
          </a:p>
          <a:p>
            <a:endParaRPr lang="tr-TR" dirty="0" smtClean="0"/>
          </a:p>
          <a:p>
            <a:endParaRPr lang="en-GB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/>
              <a:t>Beyin fırtınası</a:t>
            </a:r>
          </a:p>
          <a:p>
            <a:r>
              <a:rPr lang="tr-TR" dirty="0"/>
              <a:t>Konuşma </a:t>
            </a:r>
            <a:r>
              <a:rPr lang="tr-TR" dirty="0" smtClean="0"/>
              <a:t>halkası</a:t>
            </a:r>
          </a:p>
          <a:p>
            <a:r>
              <a:rPr lang="tr-TR" dirty="0" smtClean="0"/>
              <a:t>6 şapkalı düşünme</a:t>
            </a:r>
          </a:p>
          <a:p>
            <a:r>
              <a:rPr lang="tr-TR" dirty="0" smtClean="0"/>
              <a:t>Görüş geliştirme</a:t>
            </a:r>
          </a:p>
          <a:p>
            <a:endParaRPr lang="tr-TR" dirty="0"/>
          </a:p>
          <a:p>
            <a:endParaRPr lang="tr-T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86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Hedef-strateji-yöntem-teknik</a:t>
            </a:r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539552" y="980727"/>
          <a:ext cx="8136904" cy="5376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92089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Hedef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Strateji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Yöntem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Teknik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78622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Bilgi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Sunuş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Anlatım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Gösterim, Beyin Fırtınası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66998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Kavrama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Buluş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Tartışma, Örnek Olay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Soru-cevap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8637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Uygulama</a:t>
                      </a:r>
                    </a:p>
                    <a:p>
                      <a:r>
                        <a:rPr lang="tr-TR" sz="2800" dirty="0" smtClean="0"/>
                        <a:t>Analiz</a:t>
                      </a:r>
                    </a:p>
                    <a:p>
                      <a:r>
                        <a:rPr lang="tr-TR" sz="2800" dirty="0" smtClean="0"/>
                        <a:t>Sentez</a:t>
                      </a:r>
                    </a:p>
                    <a:p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Araştırma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Gösterim, Problem Çözme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Benzetim, Drama, Grup Çalışması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tr-TR" dirty="0" smtClean="0"/>
              <a:t>Öğretme-öğrenme durumları</a:t>
            </a:r>
            <a:br>
              <a:rPr lang="tr-TR" dirty="0" smtClean="0"/>
            </a:br>
            <a:r>
              <a:rPr lang="tr-TR" dirty="0" smtClean="0"/>
              <a:t>özet ve değerlendirme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tr-TR" dirty="0" smtClean="0"/>
              <a:t>Öğrenme öğretme durumlarında yer alan konuları özetleyiniz. </a:t>
            </a:r>
          </a:p>
          <a:p>
            <a:r>
              <a:rPr lang="tr-TR" dirty="0" smtClean="0"/>
              <a:t>Öğrenme ve öğretme bilgisinin program geliştirmede nasıl bir öneme sahip olduğunu tartışınız.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656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4681</TotalTime>
  <Words>226</Words>
  <Application>Microsoft Macintosh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Arial</vt:lpstr>
      <vt:lpstr>Office Theme</vt:lpstr>
      <vt:lpstr>EĞİTİMDE PROGRAM GELİŞTİRME</vt:lpstr>
      <vt:lpstr>13. HAFTA</vt:lpstr>
      <vt:lpstr>ÖĞRETİM YÖNTEM VE TEKNİKLERİ</vt:lpstr>
      <vt:lpstr>Öğretim Yöntem ve Teknikleri</vt:lpstr>
      <vt:lpstr>Yöntem -Teknik ilişkisi</vt:lpstr>
      <vt:lpstr>YÖNTEM VE TEKNİKLER </vt:lpstr>
      <vt:lpstr>Hedef-strateji-yöntem-teknik</vt:lpstr>
      <vt:lpstr>Öğretme-öğrenme durumları özet ve değerlendirme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2019-12-09T13:16:46Z</dcterms:modified>
</cp:coreProperties>
</file>