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53002-AA39-4516-8A08-7D7BE8BCA60A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10BF2-2E27-4437-B6FD-64FABA263CB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82014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8673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8802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82610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1899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4302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5561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41750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958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9391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1906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194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4107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Mesleki Yabancı Dil 2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Method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smtClean="0"/>
              <a:t>4. </a:t>
            </a:r>
            <a:r>
              <a:rPr lang="en-US" dirty="0" smtClean="0"/>
              <a:t>In </a:t>
            </a:r>
            <a:r>
              <a:rPr lang="en-US" dirty="0"/>
              <a:t>a large frying pan over a medium-low heat, fry the onion and garlic in a little oil until softened. </a:t>
            </a:r>
            <a:r>
              <a:rPr lang="en-US" dirty="0" smtClean="0"/>
              <a:t>Turn </a:t>
            </a:r>
            <a:r>
              <a:rPr lang="en-US" dirty="0"/>
              <a:t>up the heat and add the mushrooms and butter, sautéing until the mushrooms are golden brown, then </a:t>
            </a:r>
            <a:r>
              <a:rPr lang="tr-TR" dirty="0" err="1"/>
              <a:t>dish</a:t>
            </a:r>
            <a:r>
              <a:rPr lang="tr-TR" dirty="0"/>
              <a:t> </a:t>
            </a:r>
            <a:r>
              <a:rPr lang="tr-TR" dirty="0" err="1" smtClean="0"/>
              <a:t>up</a:t>
            </a:r>
            <a:r>
              <a:rPr lang="tr-TR" dirty="0"/>
              <a:t> </a:t>
            </a:r>
            <a:r>
              <a:rPr lang="tr-TR" dirty="0" smtClean="0"/>
              <a:t>(tabağa koymak, servis etmek)</a:t>
            </a:r>
            <a:r>
              <a:rPr lang="en-US" dirty="0"/>
              <a:t/>
            </a:r>
            <a:br>
              <a:rPr lang="en-US" dirty="0"/>
            </a:b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5. </a:t>
            </a:r>
            <a:r>
              <a:rPr lang="en-US" dirty="0" smtClean="0"/>
              <a:t>Add </a:t>
            </a:r>
            <a:r>
              <a:rPr lang="en-US" dirty="0"/>
              <a:t>a little oil to the pan and fry the beef for 2 minutes, turning, until browned but still pink inside. Stir in the mushroom-onion mixture, add the brandy and reduce for 1 minute or until almost disappeared.</a:t>
            </a:r>
            <a:br>
              <a:rPr lang="en-US" dirty="0"/>
            </a:br>
            <a:endParaRPr lang="tr-TR" dirty="0"/>
          </a:p>
          <a:p>
            <a:pPr marL="0" indent="0">
              <a:buNone/>
            </a:pPr>
            <a:r>
              <a:rPr lang="tr-TR" dirty="0" smtClean="0"/>
              <a:t>6. </a:t>
            </a:r>
            <a:r>
              <a:rPr lang="en-US" dirty="0" smtClean="0"/>
              <a:t>Remove </a:t>
            </a:r>
            <a:r>
              <a:rPr lang="en-US" dirty="0"/>
              <a:t>from the heat and stir in the cream and parsley. Delicious serve with bread and </a:t>
            </a:r>
            <a:r>
              <a:rPr lang="en-US" dirty="0" smtClean="0"/>
              <a:t>gherkins</a:t>
            </a:r>
            <a:r>
              <a:rPr lang="tr-TR" dirty="0" smtClean="0"/>
              <a:t> (kornişon)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3760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6018" y="1565562"/>
            <a:ext cx="10515600" cy="50364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err="1" smtClean="0"/>
              <a:t>Beef</a:t>
            </a:r>
            <a:r>
              <a:rPr lang="tr-TR" dirty="0" smtClean="0"/>
              <a:t>: </a:t>
            </a:r>
            <a:r>
              <a:rPr lang="en-US" dirty="0"/>
              <a:t>the flesh of a cow, bull, or ox, used as food.</a:t>
            </a:r>
          </a:p>
          <a:p>
            <a:pPr marL="0" indent="0">
              <a:buNone/>
            </a:pPr>
            <a:r>
              <a:rPr lang="tr-TR" dirty="0" smtClean="0"/>
              <a:t>	</a:t>
            </a:r>
            <a:r>
              <a:rPr lang="en-US" dirty="0" smtClean="0"/>
              <a:t>"</a:t>
            </a:r>
            <a:r>
              <a:rPr lang="en-US" dirty="0"/>
              <a:t>there was the smell of roast beef"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err="1" smtClean="0"/>
              <a:t>Mutton</a:t>
            </a:r>
            <a:r>
              <a:rPr lang="tr-TR" dirty="0" smtClean="0"/>
              <a:t>: </a:t>
            </a:r>
            <a:r>
              <a:rPr lang="en-US" dirty="0" smtClean="0"/>
              <a:t>the flesh of fully grown sheep used as food.</a:t>
            </a:r>
          </a:p>
          <a:p>
            <a:pPr marL="0" indent="0">
              <a:buNone/>
            </a:pPr>
            <a:r>
              <a:rPr lang="tr-TR" dirty="0" smtClean="0"/>
              <a:t>	    </a:t>
            </a:r>
            <a:r>
              <a:rPr lang="en-US" dirty="0" smtClean="0"/>
              <a:t>"</a:t>
            </a:r>
            <a:r>
              <a:rPr lang="en-US" dirty="0"/>
              <a:t>a leg of mutton"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err="1" smtClean="0"/>
              <a:t>Veal</a:t>
            </a:r>
            <a:r>
              <a:rPr lang="tr-TR" dirty="0" smtClean="0"/>
              <a:t>: </a:t>
            </a:r>
            <a:r>
              <a:rPr lang="en-US" dirty="0"/>
              <a:t>the flesh of a young calf, used as food.</a:t>
            </a:r>
          </a:p>
          <a:p>
            <a:pPr marL="0" indent="0">
              <a:buNone/>
            </a:pPr>
            <a:r>
              <a:rPr lang="tr-TR" dirty="0" smtClean="0"/>
              <a:t>	   </a:t>
            </a:r>
            <a:r>
              <a:rPr lang="en-US" dirty="0" smtClean="0"/>
              <a:t>"</a:t>
            </a:r>
            <a:r>
              <a:rPr lang="en-US" dirty="0"/>
              <a:t>veal and ham pie"</a:t>
            </a:r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tr-TR" u="sng" dirty="0" err="1" smtClean="0"/>
              <a:t>Meat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91824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06970"/>
            <a:ext cx="10515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dirty="0" err="1"/>
              <a:t>Lamb</a:t>
            </a:r>
            <a:r>
              <a:rPr lang="tr-TR" dirty="0"/>
              <a:t>: a </a:t>
            </a:r>
            <a:r>
              <a:rPr lang="tr-TR" dirty="0" err="1"/>
              <a:t>young</a:t>
            </a:r>
            <a:r>
              <a:rPr lang="tr-TR" dirty="0"/>
              <a:t> </a:t>
            </a:r>
            <a:r>
              <a:rPr lang="tr-TR" dirty="0" err="1"/>
              <a:t>sheep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err="1" smtClean="0"/>
              <a:t>Venison</a:t>
            </a:r>
            <a:r>
              <a:rPr lang="tr-TR" dirty="0"/>
              <a:t>: </a:t>
            </a:r>
            <a:r>
              <a:rPr lang="en-US" dirty="0"/>
              <a:t>meat from a deer.</a:t>
            </a:r>
          </a:p>
          <a:p>
            <a:pPr marL="0" indent="0">
              <a:buNone/>
            </a:pPr>
            <a:r>
              <a:rPr lang="tr-TR" dirty="0"/>
              <a:t>	    </a:t>
            </a:r>
            <a:r>
              <a:rPr lang="en-US" dirty="0"/>
              <a:t>"venison steaks"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err="1" smtClean="0"/>
              <a:t>Pork</a:t>
            </a:r>
            <a:r>
              <a:rPr lang="tr-TR" dirty="0"/>
              <a:t>, </a:t>
            </a:r>
            <a:r>
              <a:rPr lang="tr-TR" dirty="0" err="1"/>
              <a:t>pork</a:t>
            </a:r>
            <a:r>
              <a:rPr lang="tr-TR" dirty="0"/>
              <a:t> </a:t>
            </a:r>
            <a:r>
              <a:rPr lang="tr-TR" dirty="0" err="1" smtClean="0"/>
              <a:t>meat</a:t>
            </a: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err="1" smtClean="0"/>
              <a:t>Steak</a:t>
            </a:r>
            <a:r>
              <a:rPr lang="tr-TR" dirty="0" smtClean="0"/>
              <a:t>: Biftek</a:t>
            </a:r>
            <a:r>
              <a:rPr lang="en-US" dirty="0" smtClean="0"/>
              <a:t>high-quality </a:t>
            </a:r>
            <a:r>
              <a:rPr lang="en-US" dirty="0"/>
              <a:t>beef taken from the hindquarters of the animal, typically cut into thick slices that are cooked by grilling or frying.</a:t>
            </a:r>
            <a:endParaRPr lang="tr-TR" dirty="0"/>
          </a:p>
          <a:p>
            <a:endParaRPr lang="tr-TR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337416"/>
            <a:ext cx="10515600" cy="1325563"/>
          </a:xfrm>
        </p:spPr>
        <p:txBody>
          <a:bodyPr/>
          <a:lstStyle/>
          <a:p>
            <a:pPr algn="ctr"/>
            <a:r>
              <a:rPr lang="tr-TR" u="sng" dirty="0" err="1" smtClean="0"/>
              <a:t>Meat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347363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38645" y="197427"/>
            <a:ext cx="3669934" cy="2055163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5690" y="1565564"/>
            <a:ext cx="10515600" cy="484331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dirty="0" err="1"/>
              <a:t>Mince</a:t>
            </a:r>
            <a:r>
              <a:rPr lang="tr-TR" dirty="0"/>
              <a:t>: </a:t>
            </a:r>
            <a:r>
              <a:rPr lang="tr-TR" dirty="0" smtClean="0"/>
              <a:t>Kıyma (</a:t>
            </a:r>
            <a:r>
              <a:rPr lang="tr-TR" dirty="0" err="1" smtClean="0"/>
              <a:t>noun</a:t>
            </a:r>
            <a:r>
              <a:rPr lang="tr-TR" dirty="0" smtClean="0"/>
              <a:t>)/ Kıymak (</a:t>
            </a:r>
            <a:r>
              <a:rPr lang="tr-TR" dirty="0" err="1" smtClean="0"/>
              <a:t>verb</a:t>
            </a:r>
            <a:r>
              <a:rPr lang="tr-TR" dirty="0" smtClean="0"/>
              <a:t>)</a:t>
            </a:r>
          </a:p>
          <a:p>
            <a:endParaRPr lang="tr-TR" dirty="0" smtClean="0"/>
          </a:p>
          <a:p>
            <a:r>
              <a:rPr lang="tr-TR" dirty="0" smtClean="0"/>
              <a:t>(</a:t>
            </a:r>
            <a:r>
              <a:rPr lang="tr-TR" dirty="0" err="1" smtClean="0"/>
              <a:t>verb</a:t>
            </a:r>
            <a:r>
              <a:rPr lang="tr-TR" dirty="0" smtClean="0"/>
              <a:t>) </a:t>
            </a:r>
            <a:r>
              <a:rPr lang="en-US" dirty="0" smtClean="0"/>
              <a:t>cut </a:t>
            </a:r>
            <a:r>
              <a:rPr lang="en-US" dirty="0"/>
              <a:t>up (food, especially meat) into very small pieces, typically in a machine.</a:t>
            </a:r>
          </a:p>
          <a:p>
            <a:r>
              <a:rPr lang="en-US" dirty="0" smtClean="0"/>
              <a:t>minced bee</a:t>
            </a:r>
            <a:r>
              <a:rPr lang="tr-TR" dirty="0" smtClean="0"/>
              <a:t>f/</a:t>
            </a:r>
            <a:r>
              <a:rPr lang="tr-TR" dirty="0" err="1" smtClean="0"/>
              <a:t>minced</a:t>
            </a:r>
            <a:r>
              <a:rPr lang="tr-TR" dirty="0"/>
              <a:t> </a:t>
            </a:r>
            <a:r>
              <a:rPr lang="tr-TR" dirty="0" err="1" smtClean="0"/>
              <a:t>meat</a:t>
            </a:r>
            <a:endParaRPr lang="tr-TR" dirty="0" smtClean="0"/>
          </a:p>
          <a:p>
            <a:r>
              <a:rPr lang="tr-TR" dirty="0" smtClean="0"/>
              <a:t>‘’…. </a:t>
            </a:r>
            <a:r>
              <a:rPr lang="en-US" dirty="0" smtClean="0"/>
              <a:t>stir </a:t>
            </a:r>
            <a:r>
              <a:rPr lang="en-US" dirty="0"/>
              <a:t>in the mince and fry until browned"</a:t>
            </a:r>
          </a:p>
          <a:p>
            <a:endParaRPr lang="tr-TR" dirty="0"/>
          </a:p>
          <a:p>
            <a:r>
              <a:rPr lang="tr-TR" dirty="0" err="1" smtClean="0"/>
              <a:t>Fillet</a:t>
            </a:r>
            <a:r>
              <a:rPr lang="tr-TR" dirty="0"/>
              <a:t>: </a:t>
            </a:r>
            <a:r>
              <a:rPr lang="tr-TR" dirty="0" smtClean="0"/>
              <a:t>Fileto/Kemiksiz Et </a:t>
            </a:r>
            <a:endParaRPr lang="tr-TR" dirty="0"/>
          </a:p>
          <a:p>
            <a:r>
              <a:rPr lang="tr-TR" dirty="0"/>
              <a:t>Bacon: </a:t>
            </a:r>
            <a:r>
              <a:rPr lang="tr-TR" dirty="0" smtClean="0"/>
              <a:t>Pastırma </a:t>
            </a:r>
            <a:endParaRPr lang="tr-TR" dirty="0"/>
          </a:p>
          <a:p>
            <a:r>
              <a:rPr lang="tr-TR" dirty="0" err="1"/>
              <a:t>Giblets</a:t>
            </a:r>
            <a:r>
              <a:rPr lang="tr-TR" dirty="0"/>
              <a:t>/</a:t>
            </a:r>
            <a:r>
              <a:rPr lang="tr-TR" dirty="0" err="1"/>
              <a:t>Offal</a:t>
            </a:r>
            <a:r>
              <a:rPr lang="tr-TR" dirty="0"/>
              <a:t>: </a:t>
            </a:r>
            <a:r>
              <a:rPr lang="tr-TR" dirty="0" smtClean="0"/>
              <a:t>Sakatat</a:t>
            </a:r>
          </a:p>
          <a:p>
            <a:pPr lvl="1"/>
            <a:endParaRPr lang="tr-TR" dirty="0" smtClean="0"/>
          </a:p>
          <a:p>
            <a:pPr lvl="1"/>
            <a:r>
              <a:rPr lang="tr-TR" dirty="0" err="1" smtClean="0"/>
              <a:t>Kidney</a:t>
            </a:r>
            <a:r>
              <a:rPr lang="tr-TR" dirty="0" smtClean="0"/>
              <a:t>: Böbrek</a:t>
            </a:r>
          </a:p>
          <a:p>
            <a:pPr lvl="1"/>
            <a:r>
              <a:rPr lang="tr-TR" dirty="0" err="1" smtClean="0"/>
              <a:t>Liver</a:t>
            </a:r>
            <a:r>
              <a:rPr lang="tr-TR" dirty="0" smtClean="0"/>
              <a:t>: Karaciğer</a:t>
            </a:r>
          </a:p>
          <a:p>
            <a:pPr lvl="1"/>
            <a:r>
              <a:rPr lang="tr-TR" dirty="0" err="1" smtClean="0"/>
              <a:t>Lung</a:t>
            </a:r>
            <a:r>
              <a:rPr lang="tr-TR" dirty="0" smtClean="0"/>
              <a:t>: Akciğer</a:t>
            </a:r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38645" y="4328102"/>
            <a:ext cx="3669934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6503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u="sng" dirty="0" err="1" smtClean="0"/>
              <a:t>Poultry</a:t>
            </a:r>
            <a:r>
              <a:rPr lang="tr-TR" u="sng" dirty="0" smtClean="0"/>
              <a:t>  </a:t>
            </a:r>
            <a:r>
              <a:rPr lang="tr-TR" u="sng" dirty="0"/>
              <a:t/>
            </a:r>
            <a:br>
              <a:rPr lang="tr-TR" u="sng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 err="1" smtClean="0"/>
              <a:t>Chicken</a:t>
            </a:r>
            <a:r>
              <a:rPr lang="tr-TR" dirty="0" smtClean="0"/>
              <a:t> </a:t>
            </a:r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err="1" smtClean="0"/>
              <a:t>Chicken</a:t>
            </a:r>
            <a:r>
              <a:rPr lang="tr-TR" dirty="0" smtClean="0"/>
              <a:t> </a:t>
            </a:r>
            <a:r>
              <a:rPr lang="tr-TR" dirty="0" err="1" smtClean="0"/>
              <a:t>Saute</a:t>
            </a:r>
            <a:r>
              <a:rPr lang="tr-TR" dirty="0" smtClean="0"/>
              <a:t>  / </a:t>
            </a:r>
            <a:r>
              <a:rPr lang="tr-TR" dirty="0" err="1" smtClean="0"/>
              <a:t>Sauted</a:t>
            </a:r>
            <a:r>
              <a:rPr lang="tr-TR" dirty="0" smtClean="0"/>
              <a:t> </a:t>
            </a:r>
            <a:r>
              <a:rPr lang="tr-TR" dirty="0" err="1" smtClean="0"/>
              <a:t>Chicken</a:t>
            </a:r>
            <a:endParaRPr lang="tr-TR" dirty="0" smtClean="0"/>
          </a:p>
          <a:p>
            <a:pPr marL="0" indent="0">
              <a:buNone/>
            </a:pPr>
            <a:r>
              <a:rPr lang="tr-TR" dirty="0" err="1" smtClean="0"/>
              <a:t>Turkey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	</a:t>
            </a:r>
            <a:r>
              <a:rPr lang="tr-TR" dirty="0" err="1" smtClean="0"/>
              <a:t>Thanksgiving</a:t>
            </a:r>
            <a:r>
              <a:rPr lang="tr-TR" dirty="0" smtClean="0"/>
              <a:t> </a:t>
            </a:r>
            <a:r>
              <a:rPr lang="tr-TR" dirty="0" err="1" smtClean="0"/>
              <a:t>Turkey</a:t>
            </a:r>
            <a:endParaRPr lang="tr-TR" dirty="0" smtClean="0"/>
          </a:p>
          <a:p>
            <a:pPr marL="0" indent="0">
              <a:buNone/>
            </a:pPr>
            <a:r>
              <a:rPr lang="tr-TR" dirty="0" err="1" smtClean="0"/>
              <a:t>Duck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	</a:t>
            </a:r>
            <a:r>
              <a:rPr lang="tr-TR" dirty="0" err="1" smtClean="0"/>
              <a:t>Duck</a:t>
            </a:r>
            <a:r>
              <a:rPr lang="tr-TR" dirty="0" smtClean="0"/>
              <a:t> </a:t>
            </a:r>
            <a:r>
              <a:rPr lang="tr-TR" dirty="0" err="1" smtClean="0"/>
              <a:t>L’Orange</a:t>
            </a:r>
            <a:r>
              <a:rPr lang="tr-TR" dirty="0" smtClean="0"/>
              <a:t> </a:t>
            </a:r>
          </a:p>
          <a:p>
            <a:pPr marL="0" indent="0">
              <a:buNone/>
            </a:pPr>
            <a:r>
              <a:rPr lang="tr-TR" dirty="0" err="1" smtClean="0"/>
              <a:t>Goose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err="1" smtClean="0"/>
              <a:t>Foie</a:t>
            </a:r>
            <a:r>
              <a:rPr lang="tr-TR" dirty="0" smtClean="0"/>
              <a:t> </a:t>
            </a:r>
            <a:r>
              <a:rPr lang="tr-TR" dirty="0" err="1" smtClean="0"/>
              <a:t>Gras</a:t>
            </a:r>
            <a:r>
              <a:rPr lang="tr-TR" dirty="0" smtClean="0"/>
              <a:t> / </a:t>
            </a:r>
            <a:r>
              <a:rPr lang="tr-TR" dirty="0" err="1" smtClean="0"/>
              <a:t>Goose</a:t>
            </a:r>
            <a:r>
              <a:rPr lang="tr-TR" dirty="0" smtClean="0"/>
              <a:t> </a:t>
            </a:r>
            <a:r>
              <a:rPr lang="tr-TR" dirty="0" err="1" smtClean="0"/>
              <a:t>Liver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9807" y="2834963"/>
            <a:ext cx="5231946" cy="291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3908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70164" y="228406"/>
            <a:ext cx="4177145" cy="659297"/>
          </a:xfrm>
        </p:spPr>
        <p:txBody>
          <a:bodyPr>
            <a:normAutofit fontScale="90000"/>
          </a:bodyPr>
          <a:lstStyle/>
          <a:p>
            <a:pPr algn="ctr"/>
            <a:r>
              <a:rPr lang="tr-TR" u="sng" dirty="0"/>
              <a:t>Nuts </a:t>
            </a:r>
            <a:r>
              <a:rPr lang="tr-TR" u="sng" dirty="0" err="1"/>
              <a:t>and</a:t>
            </a:r>
            <a:r>
              <a:rPr lang="tr-TR" u="sng" dirty="0"/>
              <a:t> </a:t>
            </a:r>
            <a:r>
              <a:rPr lang="tr-TR" u="sng" dirty="0" err="1" smtClean="0"/>
              <a:t>Seeds</a:t>
            </a:r>
            <a:r>
              <a:rPr lang="tr-TR" u="sng" dirty="0" smtClean="0"/>
              <a:t> </a:t>
            </a:r>
            <a:r>
              <a:rPr lang="tr-TR" u="sng" dirty="0"/>
              <a:t/>
            </a:r>
            <a:br>
              <a:rPr lang="tr-TR" u="sng" dirty="0"/>
            </a:br>
            <a:endParaRPr lang="tr-TR" u="sng" dirty="0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714187" y="887703"/>
            <a:ext cx="5728855" cy="5315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 smtClean="0"/>
          </a:p>
          <a:p>
            <a:pPr algn="just"/>
            <a:r>
              <a:rPr lang="tr-TR" dirty="0" err="1" smtClean="0"/>
              <a:t>Almond</a:t>
            </a:r>
            <a:r>
              <a:rPr lang="tr-TR" dirty="0" smtClean="0"/>
              <a:t>: Badem </a:t>
            </a:r>
          </a:p>
          <a:p>
            <a:pPr algn="just"/>
            <a:r>
              <a:rPr lang="tr-TR" dirty="0" err="1" smtClean="0"/>
              <a:t>Pine</a:t>
            </a:r>
            <a:r>
              <a:rPr lang="tr-TR" dirty="0" smtClean="0"/>
              <a:t> </a:t>
            </a:r>
            <a:r>
              <a:rPr lang="tr-TR" dirty="0" err="1" smtClean="0"/>
              <a:t>nuts</a:t>
            </a:r>
            <a:r>
              <a:rPr lang="tr-TR" dirty="0" smtClean="0"/>
              <a:t>: Çamfıstığı</a:t>
            </a:r>
          </a:p>
          <a:p>
            <a:pPr algn="just"/>
            <a:r>
              <a:rPr lang="tr-TR" dirty="0" err="1" smtClean="0"/>
              <a:t>Walnut</a:t>
            </a:r>
            <a:r>
              <a:rPr lang="tr-TR" dirty="0" smtClean="0"/>
              <a:t>: Ceviz </a:t>
            </a:r>
          </a:p>
          <a:p>
            <a:pPr algn="just"/>
            <a:r>
              <a:rPr lang="tr-TR" dirty="0" err="1" smtClean="0"/>
              <a:t>Hazelnut</a:t>
            </a:r>
            <a:r>
              <a:rPr lang="tr-TR" dirty="0" smtClean="0"/>
              <a:t>: Fındık </a:t>
            </a:r>
          </a:p>
          <a:p>
            <a:pPr algn="just"/>
            <a:r>
              <a:rPr lang="tr-TR" dirty="0" err="1" smtClean="0"/>
              <a:t>Cashew</a:t>
            </a:r>
            <a:r>
              <a:rPr lang="tr-TR" dirty="0" smtClean="0"/>
              <a:t>: </a:t>
            </a:r>
            <a:r>
              <a:rPr lang="tr-TR" dirty="0" err="1" smtClean="0"/>
              <a:t>Kaju</a:t>
            </a:r>
            <a:endParaRPr lang="tr-TR" dirty="0" smtClean="0"/>
          </a:p>
          <a:p>
            <a:pPr algn="just"/>
            <a:r>
              <a:rPr lang="tr-TR" dirty="0" err="1" smtClean="0"/>
              <a:t>Peanut</a:t>
            </a:r>
            <a:r>
              <a:rPr lang="tr-TR" dirty="0" smtClean="0"/>
              <a:t>: Fıstık</a:t>
            </a:r>
          </a:p>
          <a:p>
            <a:pPr algn="just"/>
            <a:r>
              <a:rPr lang="tr-TR" dirty="0" err="1" smtClean="0"/>
              <a:t>Pumpkin</a:t>
            </a:r>
            <a:r>
              <a:rPr lang="tr-TR" dirty="0" smtClean="0"/>
              <a:t> </a:t>
            </a:r>
            <a:r>
              <a:rPr lang="tr-TR" dirty="0" err="1" smtClean="0"/>
              <a:t>seeds</a:t>
            </a:r>
            <a:r>
              <a:rPr lang="tr-TR" dirty="0" smtClean="0"/>
              <a:t>: Kabak Çekirdeği</a:t>
            </a:r>
          </a:p>
          <a:p>
            <a:pPr algn="just"/>
            <a:r>
              <a:rPr lang="tr-TR" dirty="0" err="1" smtClean="0"/>
              <a:t>Sesame</a:t>
            </a:r>
            <a:r>
              <a:rPr lang="tr-TR" dirty="0" smtClean="0"/>
              <a:t>: Susam</a:t>
            </a:r>
          </a:p>
          <a:p>
            <a:pPr algn="just"/>
            <a:r>
              <a:rPr lang="tr-TR" dirty="0" err="1" smtClean="0"/>
              <a:t>Sunflower</a:t>
            </a:r>
            <a:r>
              <a:rPr lang="tr-TR" dirty="0" smtClean="0"/>
              <a:t> </a:t>
            </a:r>
            <a:r>
              <a:rPr lang="tr-TR" dirty="0" err="1" smtClean="0"/>
              <a:t>seeds</a:t>
            </a:r>
            <a:r>
              <a:rPr lang="tr-TR" dirty="0" smtClean="0"/>
              <a:t>: Ay Çekirdeği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3745" y="179360"/>
            <a:ext cx="2285029" cy="221354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21521" y="197196"/>
            <a:ext cx="2248371" cy="1953491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98774" y="2167460"/>
            <a:ext cx="2338079" cy="2349953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5433" y="55109"/>
            <a:ext cx="2612505" cy="2112351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60265" y="2605812"/>
            <a:ext cx="2419351" cy="2235911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75349" y="2334057"/>
            <a:ext cx="2457788" cy="1968151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64344" y="4592850"/>
            <a:ext cx="2353541" cy="2353541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278380" y="4827161"/>
            <a:ext cx="1960807" cy="1960807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840882" y="4759447"/>
            <a:ext cx="2323462" cy="232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7816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u="sng" dirty="0" err="1" smtClean="0"/>
              <a:t>Legumes</a:t>
            </a:r>
            <a:r>
              <a:rPr lang="tr-TR" u="sng" dirty="0" smtClean="0"/>
              <a:t>/</a:t>
            </a:r>
            <a:r>
              <a:rPr lang="tr-TR" u="sng" dirty="0" err="1" smtClean="0"/>
              <a:t>Beans</a:t>
            </a:r>
            <a:endParaRPr lang="tr-TR" u="sng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04827"/>
            <a:ext cx="6542314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seed, pod, or other edible part of a leguminous plant, used as food.</a:t>
            </a:r>
          </a:p>
          <a:p>
            <a:r>
              <a:rPr lang="en-US" dirty="0"/>
              <a:t>"the new diet is high in fruit, vegetables, and legumes"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err="1" smtClean="0"/>
              <a:t>Dried</a:t>
            </a:r>
            <a:r>
              <a:rPr lang="tr-TR" dirty="0" smtClean="0"/>
              <a:t> </a:t>
            </a:r>
            <a:r>
              <a:rPr lang="tr-TR" dirty="0" err="1" smtClean="0"/>
              <a:t>Beans</a:t>
            </a:r>
            <a:endParaRPr lang="tr-TR" dirty="0" smtClean="0"/>
          </a:p>
          <a:p>
            <a:r>
              <a:rPr lang="tr-TR" dirty="0" err="1" smtClean="0"/>
              <a:t>Green</a:t>
            </a:r>
            <a:r>
              <a:rPr lang="tr-TR" dirty="0" smtClean="0"/>
              <a:t> </a:t>
            </a:r>
            <a:r>
              <a:rPr lang="tr-TR" dirty="0" err="1" smtClean="0"/>
              <a:t>Lentil</a:t>
            </a:r>
            <a:endParaRPr lang="tr-TR" dirty="0" smtClean="0"/>
          </a:p>
          <a:p>
            <a:r>
              <a:rPr lang="tr-TR" dirty="0" err="1" smtClean="0"/>
              <a:t>Red</a:t>
            </a:r>
            <a:r>
              <a:rPr lang="tr-TR" dirty="0" smtClean="0"/>
              <a:t> </a:t>
            </a:r>
            <a:r>
              <a:rPr lang="tr-TR" dirty="0" err="1" smtClean="0"/>
              <a:t>Lentil</a:t>
            </a:r>
            <a:r>
              <a:rPr lang="tr-TR" dirty="0" smtClean="0"/>
              <a:t>    </a:t>
            </a:r>
          </a:p>
          <a:p>
            <a:r>
              <a:rPr lang="tr-TR" dirty="0" err="1" smtClean="0"/>
              <a:t>Chickpea</a:t>
            </a:r>
            <a:r>
              <a:rPr lang="tr-TR" dirty="0" smtClean="0"/>
              <a:t>/</a:t>
            </a:r>
            <a:r>
              <a:rPr lang="tr-TR" dirty="0" err="1" smtClean="0"/>
              <a:t>Garbanzo</a:t>
            </a:r>
            <a:r>
              <a:rPr lang="tr-TR" dirty="0" smtClean="0"/>
              <a:t> </a:t>
            </a:r>
          </a:p>
          <a:p>
            <a:pPr lvl="1"/>
            <a:r>
              <a:rPr lang="tr-TR" dirty="0" err="1" smtClean="0"/>
              <a:t>Garbanzo</a:t>
            </a:r>
            <a:r>
              <a:rPr lang="tr-TR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the main ingredient of hummus and falafel. </a:t>
            </a:r>
            <a:endParaRPr lang="tr-TR" dirty="0"/>
          </a:p>
          <a:p>
            <a:pPr lvl="1"/>
            <a:r>
              <a:rPr lang="tr-TR" dirty="0" err="1" smtClean="0"/>
              <a:t>Pea</a:t>
            </a:r>
            <a:r>
              <a:rPr lang="tr-TR" dirty="0" smtClean="0"/>
              <a:t> Meal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5462" y="2715393"/>
            <a:ext cx="4406537" cy="359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5490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240</Words>
  <Application>Microsoft Office PowerPoint</Application>
  <PresentationFormat>Özel</PresentationFormat>
  <Paragraphs>69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Office Teması</vt:lpstr>
      <vt:lpstr>Mesleki Yabancı Dil 2</vt:lpstr>
      <vt:lpstr>Method </vt:lpstr>
      <vt:lpstr>Meat</vt:lpstr>
      <vt:lpstr>Meat</vt:lpstr>
      <vt:lpstr>Slayt 5</vt:lpstr>
      <vt:lpstr>Poultry   </vt:lpstr>
      <vt:lpstr>Nuts and Seeds  </vt:lpstr>
      <vt:lpstr>Legumes/Beans</vt:lpstr>
    </vt:vector>
  </TitlesOfParts>
  <Company>Silentall Unattended Installer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Behiyenur</dc:creator>
  <cp:lastModifiedBy>güneş</cp:lastModifiedBy>
  <cp:revision>21</cp:revision>
  <dcterms:created xsi:type="dcterms:W3CDTF">2018-10-03T20:34:23Z</dcterms:created>
  <dcterms:modified xsi:type="dcterms:W3CDTF">2020-03-13T12:24:26Z</dcterms:modified>
</cp:coreProperties>
</file>