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F336-F27E-40F4-9AE6-282D7F9289DF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233-B9F8-4481-9DEE-A56A03C5360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F336-F27E-40F4-9AE6-282D7F9289DF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233-B9F8-4481-9DEE-A56A03C5360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F336-F27E-40F4-9AE6-282D7F9289DF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233-B9F8-4481-9DEE-A56A03C5360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F336-F27E-40F4-9AE6-282D7F9289DF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233-B9F8-4481-9DEE-A56A03C5360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F336-F27E-40F4-9AE6-282D7F9289DF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233-B9F8-4481-9DEE-A56A03C5360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F336-F27E-40F4-9AE6-282D7F9289DF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233-B9F8-4481-9DEE-A56A03C5360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F336-F27E-40F4-9AE6-282D7F9289DF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233-B9F8-4481-9DEE-A56A03C5360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F336-F27E-40F4-9AE6-282D7F9289DF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233-B9F8-4481-9DEE-A56A03C5360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F336-F27E-40F4-9AE6-282D7F9289DF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233-B9F8-4481-9DEE-A56A03C5360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F336-F27E-40F4-9AE6-282D7F9289DF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233-B9F8-4481-9DEE-A56A03C5360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F336-F27E-40F4-9AE6-282D7F9289DF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233-B9F8-4481-9DEE-A56A03C5360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7F336-F27E-40F4-9AE6-282D7F9289DF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4F233-B9F8-4481-9DEE-A56A03C5360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Halkla İlişkiler Modelleri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/>
              <a:t>Sosyal Öğrenme Kuramı 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4" y="1600200"/>
            <a:ext cx="7499176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4400" dirty="0" err="1" smtClean="0"/>
              <a:t>Bandura</a:t>
            </a:r>
            <a:r>
              <a:rPr lang="tr-TR" sz="4400" dirty="0" smtClean="0"/>
              <a:t>,1977</a:t>
            </a:r>
            <a:endParaRPr lang="tr-TR" sz="4400" dirty="0"/>
          </a:p>
          <a:p>
            <a:pPr>
              <a:lnSpc>
                <a:spcPct val="80000"/>
              </a:lnSpc>
            </a:pPr>
            <a:r>
              <a:rPr lang="tr-TR" sz="4400" dirty="0"/>
              <a:t>Kurama göre, beklentiler, kendi kendine yeterlilik, tavırlar, inançlar ve değerler gibi bilişsel süreçler, </a:t>
            </a:r>
            <a:r>
              <a:rPr lang="tr-TR" sz="4400" dirty="0" smtClean="0"/>
              <a:t>birçok </a:t>
            </a:r>
            <a:r>
              <a:rPr lang="tr-TR" sz="4400" dirty="0"/>
              <a:t>davranışı etkilemektedir.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/>
              <a:t>Sosyal Öğrenme Kuramı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600200"/>
            <a:ext cx="7067128" cy="4525963"/>
          </a:xfrm>
        </p:spPr>
        <p:txBody>
          <a:bodyPr/>
          <a:lstStyle/>
          <a:p>
            <a:r>
              <a:rPr lang="tr-TR" sz="4400" dirty="0" smtClean="0"/>
              <a:t>Davranışlar</a:t>
            </a:r>
            <a:r>
              <a:rPr lang="tr-TR" sz="4400" dirty="0"/>
              <a:t>, bir bireyin kendi sosyal çevresi ya da yaşam tarzından kaynaklanan düşüncelerinin ve etkilerinin nihai bir sonucudur.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/>
              <a:t>Sosyal Öğrenme Kuramı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1600200"/>
            <a:ext cx="6635080" cy="4421188"/>
          </a:xfrm>
        </p:spPr>
        <p:txBody>
          <a:bodyPr>
            <a:normAutofit lnSpcReduction="10000"/>
          </a:bodyPr>
          <a:lstStyle/>
          <a:p>
            <a:r>
              <a:rPr lang="tr-TR" sz="4400" dirty="0"/>
              <a:t>Bireyler genellikle aile bireylerini, arkadaşlarını ve medyada yer alanları gözlemleyerek, model alarak nasıl davranacaklarını öğrenirler.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/>
              <a:t>Sosyal Öğrenme Kuramı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556792"/>
            <a:ext cx="6707088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4400" dirty="0" smtClean="0"/>
              <a:t>Bu kuram kampanya/program </a:t>
            </a:r>
            <a:r>
              <a:rPr lang="tr-TR" sz="4400" dirty="0"/>
              <a:t>araştırması ve </a:t>
            </a:r>
            <a:r>
              <a:rPr lang="tr-TR" sz="4400" dirty="0" smtClean="0"/>
              <a:t>planlamasında konuya çeşitli </a:t>
            </a:r>
            <a:r>
              <a:rPr lang="tr-TR" sz="4400" dirty="0"/>
              <a:t>sorularla yaklaşarak bir taslak oluşmasına yardımcı </a:t>
            </a:r>
            <a:r>
              <a:rPr lang="tr-TR" sz="4400" dirty="0" smtClean="0"/>
              <a:t>olur. </a:t>
            </a:r>
            <a:endParaRPr lang="tr-T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 smtClean="0"/>
              <a:t>Sosyal Öğrenme Kuramı</a:t>
            </a:r>
            <a:endParaRPr lang="tr-T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1600200"/>
            <a:ext cx="6563072" cy="4525963"/>
          </a:xfrm>
        </p:spPr>
        <p:txBody>
          <a:bodyPr>
            <a:normAutofit lnSpcReduction="10000"/>
          </a:bodyPr>
          <a:lstStyle/>
          <a:p>
            <a:r>
              <a:rPr lang="tr-TR" sz="4400" dirty="0" smtClean="0"/>
              <a:t>En büyük katkısı, belirli bir davranış üzerindeki akılda tutma, taklit ve motivasyonu etkileyen faktörlerin ve mekanizmaların anlaşılmasıdır.</a:t>
            </a:r>
            <a:endParaRPr lang="tr-T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 smtClean="0"/>
              <a:t>Sosyal Öğrenme Kuramı</a:t>
            </a:r>
            <a:endParaRPr lang="tr-T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1600200"/>
            <a:ext cx="6563072" cy="4525963"/>
          </a:xfrm>
        </p:spPr>
        <p:txBody>
          <a:bodyPr/>
          <a:lstStyle/>
          <a:p>
            <a:r>
              <a:rPr lang="tr-TR" sz="4400" dirty="0" smtClean="0"/>
              <a:t>En büyük katkısı, belirli bir davranış üzerindeki akılda tutma, taklit ve motivasyonu etkileyen faktörlerin ve mekanizmaların anlaşılmasıdır.</a:t>
            </a:r>
            <a:endParaRPr lang="tr-T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 smtClean="0"/>
              <a:t>Sosyal Öğrenme Kuramı</a:t>
            </a:r>
            <a:endParaRPr lang="tr-T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600200"/>
            <a:ext cx="6779096" cy="4525963"/>
          </a:xfrm>
        </p:spPr>
        <p:txBody>
          <a:bodyPr/>
          <a:lstStyle/>
          <a:p>
            <a:r>
              <a:rPr lang="tr-TR" sz="4000" dirty="0" smtClean="0"/>
              <a:t>Sosyal ödüller, takdir ve kabullenme şeklinde; cezalandırma ise sinir, tasvip etmeme ve sosyal çevrelerden dışlanma şeklini alabilir.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161</Words>
  <Application>Microsoft Office PowerPoint</Application>
  <PresentationFormat>On-screen Show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Halkla İlişkiler Modelleri</vt:lpstr>
      <vt:lpstr>Sosyal Öğrenme Kuramı </vt:lpstr>
      <vt:lpstr>Sosyal Öğrenme Kuramı</vt:lpstr>
      <vt:lpstr>Sosyal Öğrenme Kuramı</vt:lpstr>
      <vt:lpstr>Sosyal Öğrenme Kuramı</vt:lpstr>
      <vt:lpstr>Sosyal Öğrenme Kuramı</vt:lpstr>
      <vt:lpstr>Sosyal Öğrenme Kuramı</vt:lpstr>
      <vt:lpstr>Sosyal Öğrenme Kuramı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1</cp:revision>
  <dcterms:created xsi:type="dcterms:W3CDTF">2018-05-09T05:26:11Z</dcterms:created>
  <dcterms:modified xsi:type="dcterms:W3CDTF">2018-05-09T05:28:22Z</dcterms:modified>
</cp:coreProperties>
</file>