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smtClean="0">
                <a:solidFill>
                  <a:srgbClr val="660066"/>
                </a:solidFill>
              </a:rPr>
              <a:t>GÜZ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400" dirty="0" smtClean="0">
              <a:solidFill>
                <a:srgbClr val="660066"/>
              </a:solidFill>
            </a:endParaRPr>
          </a:p>
          <a:p>
            <a:pPr algn="ctr"/>
            <a:endParaRPr lang="en-US" sz="2400" dirty="0">
              <a:solidFill>
                <a:srgbClr val="660066"/>
              </a:solidFill>
            </a:endParaRPr>
          </a:p>
          <a:p>
            <a:pPr algn="ctr"/>
            <a:r>
              <a:rPr lang="en-US" sz="2400" dirty="0" smtClean="0">
                <a:solidFill>
                  <a:srgbClr val="660066"/>
                </a:solidFill>
              </a:rPr>
              <a:t>12. </a:t>
            </a:r>
            <a:r>
              <a:rPr lang="en-US" sz="2400" dirty="0" err="1">
                <a:solidFill>
                  <a:srgbClr val="660066"/>
                </a:solidFill>
              </a:rPr>
              <a:t>Hafta</a:t>
            </a:r>
            <a:r>
              <a:rPr lang="en-US" sz="2400" dirty="0">
                <a:solidFill>
                  <a:srgbClr val="660066"/>
                </a:solidFill>
              </a:rPr>
              <a:t>: </a:t>
            </a:r>
            <a:r>
              <a:rPr lang="en-US" sz="2400" dirty="0" err="1">
                <a:solidFill>
                  <a:srgbClr val="660066"/>
                </a:solidFill>
              </a:rPr>
              <a:t>Batı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Bloku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Ekseninde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Türkiye</a:t>
            </a:r>
            <a:r>
              <a:rPr lang="en-US" sz="2400" dirty="0">
                <a:solidFill>
                  <a:srgbClr val="660066"/>
                </a:solidFill>
              </a:rPr>
              <a:t> 1 (1945-1960</a:t>
            </a:r>
            <a:r>
              <a:rPr lang="en-US" sz="2400">
                <a:solidFill>
                  <a:srgbClr val="660066"/>
                </a:solidFill>
              </a:rPr>
              <a:t>) </a:t>
            </a:r>
            <a:r>
              <a:rPr lang="en-US" sz="2400" smtClean="0">
                <a:solidFill>
                  <a:srgbClr val="660066"/>
                </a:solidFill>
              </a:rPr>
              <a:t>II</a:t>
            </a:r>
            <a:endParaRPr lang="en-US" sz="2400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8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ABD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NATO’yla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(1945-1960)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u="sng" dirty="0" smtClean="0"/>
              <a:t>1. </a:t>
            </a:r>
            <a:r>
              <a:rPr lang="en-US" u="sng" dirty="0" err="1" smtClean="0"/>
              <a:t>Türkiye’de</a:t>
            </a:r>
            <a:r>
              <a:rPr lang="en-US" u="sng" dirty="0" smtClean="0"/>
              <a:t> </a:t>
            </a:r>
            <a:r>
              <a:rPr lang="en-US" u="sng" dirty="0" err="1" smtClean="0"/>
              <a:t>Çok</a:t>
            </a:r>
            <a:r>
              <a:rPr lang="en-US" u="sng" dirty="0" smtClean="0"/>
              <a:t> </a:t>
            </a:r>
            <a:r>
              <a:rPr lang="en-US" u="sng" dirty="0" err="1" smtClean="0"/>
              <a:t>Partili</a:t>
            </a:r>
            <a:r>
              <a:rPr lang="en-US" u="sng" dirty="0" smtClean="0"/>
              <a:t> </a:t>
            </a:r>
            <a:r>
              <a:rPr lang="en-US" u="sng" dirty="0" err="1" smtClean="0"/>
              <a:t>Geçiş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ABD’yle</a:t>
            </a:r>
            <a:r>
              <a:rPr lang="en-US" u="sng" dirty="0" smtClean="0"/>
              <a:t> </a:t>
            </a:r>
            <a:r>
              <a:rPr lang="en-US" u="sng" dirty="0" err="1" smtClean="0"/>
              <a:t>İlişkiler</a:t>
            </a:r>
            <a:endParaRPr lang="en-US" u="sng" dirty="0" smtClean="0"/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Boğazları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err="1" smtClean="0"/>
              <a:t>Missouri’nin</a:t>
            </a:r>
            <a:r>
              <a:rPr lang="en-US" dirty="0" smtClean="0"/>
              <a:t> </a:t>
            </a:r>
            <a:r>
              <a:rPr lang="en-US" dirty="0" err="1" smtClean="0"/>
              <a:t>ziyareti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-ABD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yakınlık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Amerikan-Sovyet</a:t>
            </a:r>
            <a:r>
              <a:rPr lang="en-US" dirty="0" smtClean="0"/>
              <a:t> </a:t>
            </a:r>
            <a:r>
              <a:rPr lang="en-US" dirty="0" err="1" smtClean="0"/>
              <a:t>rekabeti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77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660066"/>
                </a:solidFill>
              </a:rPr>
              <a:t>ABD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NATO’yla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B. Truman </a:t>
            </a:r>
            <a:r>
              <a:rPr lang="en-US" dirty="0" err="1" smtClean="0"/>
              <a:t>Doktirini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Doktrinin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Doktrinin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asallaşması</a:t>
            </a:r>
            <a:r>
              <a:rPr lang="en-US" dirty="0" smtClean="0"/>
              <a:t>, </a:t>
            </a:r>
            <a:r>
              <a:rPr lang="en-US" dirty="0" err="1" smtClean="0"/>
              <a:t>yardımın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doktrini</a:t>
            </a:r>
            <a:r>
              <a:rPr lang="en-US" dirty="0" smtClean="0"/>
              <a:t> </a:t>
            </a:r>
            <a:r>
              <a:rPr lang="en-US" dirty="0" err="1" smtClean="0"/>
              <a:t>kabulü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12 </a:t>
            </a:r>
            <a:r>
              <a:rPr lang="en-US" dirty="0" err="1" smtClean="0"/>
              <a:t>Temmuz</a:t>
            </a:r>
            <a:r>
              <a:rPr lang="en-US" dirty="0" smtClean="0"/>
              <a:t> 1947 </a:t>
            </a:r>
            <a:r>
              <a:rPr lang="en-US" dirty="0" err="1" smtClean="0"/>
              <a:t>Antlaşması</a:t>
            </a:r>
            <a:r>
              <a:rPr lang="en-US" dirty="0" smtClean="0"/>
              <a:t>: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antlaşmayla</a:t>
            </a:r>
            <a:r>
              <a:rPr lang="en-US" dirty="0" smtClean="0"/>
              <a:t> Truman </a:t>
            </a:r>
            <a:r>
              <a:rPr lang="en-US" dirty="0" err="1" smtClean="0"/>
              <a:t>dokrini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ABD’den</a:t>
            </a:r>
            <a:r>
              <a:rPr lang="en-US" dirty="0" smtClean="0"/>
              <a:t> </a:t>
            </a:r>
            <a:r>
              <a:rPr lang="en-US" dirty="0" err="1" smtClean="0"/>
              <a:t>yardım</a:t>
            </a:r>
            <a:r>
              <a:rPr lang="en-US" dirty="0" smtClean="0"/>
              <a:t> </a:t>
            </a:r>
            <a:r>
              <a:rPr lang="en-US" dirty="0" err="1" smtClean="0"/>
              <a:t>almaya</a:t>
            </a:r>
            <a:r>
              <a:rPr lang="en-US" dirty="0" smtClean="0"/>
              <a:t> </a:t>
            </a:r>
            <a:r>
              <a:rPr lang="en-US" dirty="0" err="1" smtClean="0"/>
              <a:t>başlamıştır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9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660066"/>
                </a:solidFill>
              </a:rPr>
              <a:t>ABD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NATO’yla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Yardımın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-Truman </a:t>
            </a:r>
            <a:r>
              <a:rPr lang="en-US" dirty="0" err="1" smtClean="0"/>
              <a:t>doktrinin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ABD </a:t>
            </a:r>
            <a:r>
              <a:rPr lang="en-US" dirty="0" err="1" smtClean="0"/>
              <a:t>açısından</a:t>
            </a:r>
            <a:r>
              <a:rPr lang="en-US" dirty="0" smtClean="0"/>
              <a:t>: Bu </a:t>
            </a:r>
            <a:r>
              <a:rPr lang="en-US" dirty="0" err="1" smtClean="0"/>
              <a:t>doktrin</a:t>
            </a:r>
            <a:r>
              <a:rPr lang="en-US" dirty="0" smtClean="0"/>
              <a:t>,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kurulucak</a:t>
            </a:r>
            <a:r>
              <a:rPr lang="en-US" dirty="0" smtClean="0"/>
              <a:t> NATO, 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, SEATO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örgütlerine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ayak</a:t>
            </a:r>
            <a:r>
              <a:rPr lang="en-US" dirty="0" smtClean="0"/>
              <a:t> </a:t>
            </a:r>
            <a:r>
              <a:rPr lang="en-US" dirty="0" err="1" smtClean="0"/>
              <a:t>oldu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: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açıdan</a:t>
            </a:r>
            <a:r>
              <a:rPr lang="en-US" dirty="0" smtClean="0"/>
              <a:t> </a:t>
            </a:r>
            <a:r>
              <a:rPr lang="en-US" dirty="0" err="1" smtClean="0"/>
              <a:t>dışa</a:t>
            </a:r>
            <a:r>
              <a:rPr lang="en-US" dirty="0" smtClean="0"/>
              <a:t> </a:t>
            </a:r>
            <a:r>
              <a:rPr lang="en-US" dirty="0" err="1" smtClean="0"/>
              <a:t>bağımlılığının</a:t>
            </a:r>
            <a:r>
              <a:rPr lang="en-US" dirty="0" smtClean="0"/>
              <a:t> </a:t>
            </a:r>
            <a:r>
              <a:rPr lang="en-US" dirty="0" err="1" smtClean="0"/>
              <a:t>temelleri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doktrin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atıldı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9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660066"/>
                </a:solidFill>
              </a:rPr>
              <a:t>ABD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NATO’yla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C. Marshall </a:t>
            </a:r>
            <a:r>
              <a:rPr lang="en-US" dirty="0" err="1" smtClean="0"/>
              <a:t>Planı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Planın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Marshall </a:t>
            </a:r>
            <a:r>
              <a:rPr lang="en-US" dirty="0" err="1" smtClean="0"/>
              <a:t>Planı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4 </a:t>
            </a:r>
            <a:r>
              <a:rPr lang="en-US" dirty="0" err="1" smtClean="0"/>
              <a:t>Temmuz</a:t>
            </a:r>
            <a:r>
              <a:rPr lang="en-US" dirty="0" smtClean="0"/>
              <a:t> 1948’de ABD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imzalanan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Marshall </a:t>
            </a:r>
            <a:r>
              <a:rPr lang="en-US" dirty="0" err="1" smtClean="0"/>
              <a:t>yardımlarından</a:t>
            </a:r>
            <a:r>
              <a:rPr lang="en-US" dirty="0" smtClean="0"/>
              <a:t> </a:t>
            </a:r>
            <a:r>
              <a:rPr lang="en-US" dirty="0" err="1" smtClean="0"/>
              <a:t>yararlanmaya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err="1" smtClean="0"/>
              <a:t>Tarımsal</a:t>
            </a:r>
            <a:r>
              <a:rPr lang="en-US" dirty="0" smtClean="0"/>
              <a:t> </a:t>
            </a:r>
            <a:r>
              <a:rPr lang="en-US" dirty="0" err="1" smtClean="0"/>
              <a:t>üretimin</a:t>
            </a:r>
            <a:r>
              <a:rPr lang="en-US" dirty="0" smtClean="0"/>
              <a:t> </a:t>
            </a:r>
            <a:r>
              <a:rPr lang="en-US" dirty="0" err="1" smtClean="0"/>
              <a:t>arttırılması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plan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ülkelerine</a:t>
            </a:r>
            <a:r>
              <a:rPr lang="en-US" dirty="0" smtClean="0"/>
              <a:t> </a:t>
            </a:r>
            <a:r>
              <a:rPr lang="en-US" dirty="0" err="1" smtClean="0"/>
              <a:t>hammadde</a:t>
            </a:r>
            <a:r>
              <a:rPr lang="en-US" dirty="0" smtClean="0"/>
              <a:t> </a:t>
            </a:r>
            <a:r>
              <a:rPr lang="en-US" dirty="0" err="1" smtClean="0"/>
              <a:t>ihraç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görevi</a:t>
            </a:r>
            <a:r>
              <a:rPr lang="en-US" dirty="0" smtClean="0"/>
              <a:t> </a:t>
            </a:r>
            <a:r>
              <a:rPr lang="en-US" dirty="0" err="1" smtClean="0"/>
              <a:t>üstleniyordu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Yardımların</a:t>
            </a:r>
            <a:r>
              <a:rPr lang="en-US" dirty="0" smtClean="0"/>
              <a:t> </a:t>
            </a:r>
            <a:r>
              <a:rPr lang="en-US" dirty="0" err="1" smtClean="0"/>
              <a:t>kullanılışı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844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660066"/>
                </a:solidFill>
              </a:rPr>
              <a:t>ABD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NATO’yla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II. </a:t>
            </a: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öneminde</a:t>
            </a:r>
            <a:r>
              <a:rPr lang="en-US" dirty="0" smtClean="0"/>
              <a:t> ABD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NATO’ya</a:t>
            </a:r>
            <a:r>
              <a:rPr lang="en-US" dirty="0" smtClean="0"/>
              <a:t> </a:t>
            </a:r>
            <a:r>
              <a:rPr lang="en-US" dirty="0" err="1" smtClean="0"/>
              <a:t>girişi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Nedenler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CHP </a:t>
            </a:r>
            <a:r>
              <a:rPr lang="en-US" dirty="0" err="1" smtClean="0"/>
              <a:t>dönemindeki</a:t>
            </a:r>
            <a:r>
              <a:rPr lang="en-US" dirty="0" smtClean="0"/>
              <a:t>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Kore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avaşı’na</a:t>
            </a:r>
            <a:r>
              <a:rPr lang="en-US" dirty="0" smtClean="0"/>
              <a:t> </a:t>
            </a:r>
            <a:r>
              <a:rPr lang="en-US" dirty="0" err="1" smtClean="0"/>
              <a:t>katılımı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NATO’ya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, 18 </a:t>
            </a:r>
            <a:r>
              <a:rPr lang="en-US" dirty="0" err="1" smtClean="0"/>
              <a:t>Şubat</a:t>
            </a:r>
            <a:r>
              <a:rPr lang="en-US" dirty="0" smtClean="0"/>
              <a:t> 1952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1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660066"/>
                </a:solidFill>
              </a:rPr>
              <a:t>ABD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NATO’yla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Yardımları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Türk-Amerikan</a:t>
            </a:r>
            <a:r>
              <a:rPr lang="en-US" dirty="0" smtClean="0"/>
              <a:t> 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Antlaşmaları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, 17 </a:t>
            </a:r>
            <a:r>
              <a:rPr lang="en-US" dirty="0" err="1" smtClean="0"/>
              <a:t>Ekim</a:t>
            </a:r>
            <a:r>
              <a:rPr lang="en-US" dirty="0" smtClean="0"/>
              <a:t> 1951</a:t>
            </a:r>
          </a:p>
          <a:p>
            <a:pPr marL="82296" indent="0">
              <a:buNone/>
            </a:pPr>
            <a:r>
              <a:rPr lang="en-US" dirty="0" smtClean="0"/>
              <a:t>-NATO </a:t>
            </a:r>
            <a:r>
              <a:rPr lang="en-US" dirty="0" err="1" smtClean="0"/>
              <a:t>Kuvvetler</a:t>
            </a:r>
            <a:r>
              <a:rPr lang="en-US" dirty="0" smtClean="0"/>
              <a:t> </a:t>
            </a:r>
            <a:r>
              <a:rPr lang="en-US" dirty="0" err="1" smtClean="0"/>
              <a:t>Statüsü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(SOFA), 25 </a:t>
            </a:r>
            <a:r>
              <a:rPr lang="en-US" dirty="0" err="1" smtClean="0"/>
              <a:t>Ağustos</a:t>
            </a:r>
            <a:r>
              <a:rPr lang="en-US" dirty="0" smtClean="0"/>
              <a:t> 1952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Tesisler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, 23 </a:t>
            </a:r>
            <a:r>
              <a:rPr lang="en-US" dirty="0" err="1" smtClean="0"/>
              <a:t>Haziran</a:t>
            </a:r>
            <a:r>
              <a:rPr lang="en-US" dirty="0" smtClean="0"/>
              <a:t> 1954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Muafiyetleri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, 24 </a:t>
            </a:r>
            <a:r>
              <a:rPr lang="en-US" dirty="0" err="1" smtClean="0"/>
              <a:t>Haziran</a:t>
            </a:r>
            <a:r>
              <a:rPr lang="en-US" dirty="0" smtClean="0"/>
              <a:t> 1954</a:t>
            </a:r>
          </a:p>
          <a:p>
            <a:pPr marL="82296" indent="0">
              <a:buNone/>
            </a:pPr>
            <a:r>
              <a:rPr lang="en-US" dirty="0" smtClean="0"/>
              <a:t>-Atom </a:t>
            </a:r>
            <a:r>
              <a:rPr lang="en-US" dirty="0" err="1" smtClean="0"/>
              <a:t>Enerjisi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, 10 </a:t>
            </a:r>
            <a:r>
              <a:rPr lang="en-US" dirty="0" err="1" smtClean="0"/>
              <a:t>Haziran</a:t>
            </a:r>
            <a:r>
              <a:rPr lang="en-US" dirty="0" smtClean="0"/>
              <a:t> 1955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anlaşmalardan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660066"/>
                </a:solidFill>
              </a:rPr>
              <a:t>ABD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NATO’yla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Ortadoğu’da</a:t>
            </a:r>
            <a:r>
              <a:rPr lang="en-US" dirty="0" smtClean="0"/>
              <a:t> </a:t>
            </a:r>
            <a:r>
              <a:rPr lang="en-US" dirty="0" err="1" smtClean="0"/>
              <a:t>Türk-Amerikan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-Eisenhower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” </a:t>
            </a:r>
            <a:r>
              <a:rPr lang="en-US" dirty="0" err="1" smtClean="0"/>
              <a:t>Stratejisi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/>
              <a:t>E</a:t>
            </a:r>
            <a:r>
              <a:rPr lang="en-US" dirty="0" smtClean="0"/>
              <a:t>isenhower </a:t>
            </a:r>
            <a:r>
              <a:rPr lang="en-US" dirty="0" err="1" smtClean="0"/>
              <a:t>doktirini</a:t>
            </a:r>
            <a:r>
              <a:rPr lang="en-US" dirty="0" smtClean="0"/>
              <a:t>, 1957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E. </a:t>
            </a:r>
            <a:r>
              <a:rPr lang="en-US" dirty="0" err="1" smtClean="0"/>
              <a:t>Jüpiter</a:t>
            </a:r>
            <a:r>
              <a:rPr lang="en-US" dirty="0" smtClean="0"/>
              <a:t> </a:t>
            </a:r>
            <a:r>
              <a:rPr lang="en-US" dirty="0" err="1" smtClean="0"/>
              <a:t>Füzeleri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F. U-2 </a:t>
            </a:r>
            <a:r>
              <a:rPr lang="en-US" dirty="0" err="1" smtClean="0"/>
              <a:t>Olayı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0495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329</TotalTime>
  <Words>386</Words>
  <Application>Microsoft Macintosh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ABD ve NATO’yla İlişkiler (1945-1960)</vt:lpstr>
      <vt:lpstr>ABD ve NATO’yla İlişkiler (1945-1960)</vt:lpstr>
      <vt:lpstr>ABD ve NATO’yla İlişkiler (1945-1960)</vt:lpstr>
      <vt:lpstr>ABD ve NATO’yla İlişkiler (1945-1960)</vt:lpstr>
      <vt:lpstr>ABD ve NATO’yla İlişkiler (1945-1960)</vt:lpstr>
      <vt:lpstr>ABD ve NATO’yla İlişkiler (1945-1960)</vt:lpstr>
      <vt:lpstr>ABD ve NATO’yla İlişkiler (1945-1960)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41</cp:revision>
  <dcterms:created xsi:type="dcterms:W3CDTF">2019-01-06T15:26:19Z</dcterms:created>
  <dcterms:modified xsi:type="dcterms:W3CDTF">2019-09-21T09:41:32Z</dcterms:modified>
</cp:coreProperties>
</file>