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6"/>
  </p:notesMasterIdLst>
  <p:sldIdLst>
    <p:sldId id="349" r:id="rId2"/>
    <p:sldId id="289" r:id="rId3"/>
    <p:sldId id="488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304" r:id="rId13"/>
    <p:sldId id="350" r:id="rId14"/>
    <p:sldId id="497" r:id="rId15"/>
    <p:sldId id="498" r:id="rId16"/>
    <p:sldId id="475" r:id="rId17"/>
    <p:sldId id="476" r:id="rId18"/>
    <p:sldId id="377" r:id="rId19"/>
    <p:sldId id="499" r:id="rId20"/>
    <p:sldId id="479" r:id="rId21"/>
    <p:sldId id="500" r:id="rId22"/>
    <p:sldId id="480" r:id="rId23"/>
    <p:sldId id="501" r:id="rId24"/>
    <p:sldId id="330" r:id="rId25"/>
    <p:sldId id="502" r:id="rId26"/>
    <p:sldId id="503" r:id="rId27"/>
    <p:sldId id="504" r:id="rId28"/>
    <p:sldId id="505" r:id="rId29"/>
    <p:sldId id="333" r:id="rId30"/>
    <p:sldId id="461" r:id="rId31"/>
    <p:sldId id="506" r:id="rId32"/>
    <p:sldId id="507" r:id="rId33"/>
    <p:sldId id="508" r:id="rId34"/>
    <p:sldId id="346" r:id="rId35"/>
  </p:sldIdLst>
  <p:sldSz cx="9144000" cy="6858000" type="screen4x3"/>
  <p:notesSz cx="6858000" cy="9144000"/>
  <p:embeddedFontLst>
    <p:embeddedFont>
      <p:font typeface="GB Pinyinok-D" panose="02010601030101010101" pitchFamily="2" charset="-122"/>
      <p:regular r:id="rId37"/>
    </p:embeddedFont>
    <p:embeddedFont>
      <p:font typeface="GB Pinyinok-B" panose="02010601030101010101" pitchFamily="2" charset="-122"/>
      <p:regular r:id="rId38"/>
    </p:embeddedFont>
    <p:embeddedFont>
      <p:font typeface="华文楷体" panose="02010600040101010101" pitchFamily="2" charset="-122"/>
      <p:regular r:id="rId39"/>
    </p:embeddedFont>
    <p:embeddedFont>
      <p:font typeface="微软雅黑" panose="020B0503020204020204" pitchFamily="34" charset="-122"/>
      <p:regular r:id="rId40"/>
      <p:bold r:id="rId41"/>
    </p:embeddedFont>
    <p:embeddedFont>
      <p:font typeface="华文隶书" panose="02010800040101010101" pitchFamily="2" charset="-122"/>
      <p:regular r:id="rId42"/>
    </p:embeddedFont>
    <p:embeddedFont>
      <p:font typeface="华文仿宋" panose="02010600040101010101" pitchFamily="2" charset="-122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Britannic Bold" panose="020B0903060703020204" pitchFamily="34" charset="0"/>
      <p:regular r:id="rId48"/>
    </p:embeddedFont>
  </p:embeddedFontLst>
  <p:custDataLst>
    <p:tags r:id="rId4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 autoAdjust="0"/>
    <p:restoredTop sz="99055" autoAdjust="0"/>
  </p:normalViewPr>
  <p:slideViewPr>
    <p:cSldViewPr snapToGrid="0">
      <p:cViewPr varScale="1">
        <p:scale>
          <a:sx n="83" d="100"/>
          <a:sy n="83" d="100"/>
        </p:scale>
        <p:origin x="732" y="84"/>
      </p:cViewPr>
      <p:guideLst>
        <p:guide orient="horz" pos="2170"/>
        <p:guide pos="2856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2016/9/19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4590189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第二十九课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请多提意见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36085" y="984250"/>
            <a:ext cx="5507915" cy="154379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97450" y="912100"/>
            <a:ext cx="5186760" cy="21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文学作品    书法作品     重要的作品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张老师的书法作品非常有名。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27278"/>
            <a:ext cx="33994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zuòpǐn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jiāo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xiūzhěng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yìshù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yuányìshī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作品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修整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艺术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园艺师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79114" y="3108960"/>
            <a:ext cx="5265777" cy="185031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36085" y="3173505"/>
            <a:ext cx="5094453" cy="181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浇花     浇一下水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这种盆景不需要经常浇水。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0308E-6 L -3.88889E-6 0.118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36085" y="984250"/>
            <a:ext cx="5507915" cy="154379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97450" y="912100"/>
            <a:ext cx="5186760" cy="21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修整盆景    修整房子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这个盆景修整一下叶子就会很好看。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4257"/>
            <a:ext cx="33994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zuòpǐn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jiāo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xiūzhěng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yìshù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yuányìshī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作品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修整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艺术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园艺师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79114" y="3108960"/>
            <a:ext cx="5265777" cy="207622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36085" y="3173505"/>
            <a:ext cx="5094453" cy="137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艺术作品      书法艺术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我觉得盆景是一种非常有中国特色的艺术。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5966E-6 L -3.61111E-6 0.11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9267" y="489708"/>
            <a:ext cx="2175729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意见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欢迎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书房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字画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书架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古书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79606" y="576248"/>
            <a:ext cx="2253118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整齐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盆景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开花儿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君子兰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叶子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123" y="628650"/>
            <a:ext cx="3242214" cy="58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好看           养          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比较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人们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作品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修整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艺术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园艺师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8" y="1842836"/>
            <a:ext cx="7850530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你们来了！欢迎，欢迎！快请进。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88637" y="2076851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张教授，这是给您的花儿。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" y="225548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9618" y="3022127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29068" y="3094634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谢谢。你们太客气了。请坐，喝点儿什么？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5" y="316072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-1" y="3910097"/>
            <a:ext cx="8369449" cy="202812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44238" y="4144112"/>
            <a:ext cx="7048693" cy="147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喝茶吧。您的书房很有特色：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墙上挂着中国字画，书架上放着这么多古书，桌子上放着文房四宝，外边还整整齐齐地摆着这么多花儿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，还有盆景呢。这些花儿真漂亮，都是您种的吗？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5" y="432274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1"/>
      <p:bldP spid="13" grpId="0" animBg="1"/>
      <p:bldP spid="14" grpId="0" build="allAtOnce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双括号 23"/>
          <p:cNvSpPr/>
          <p:nvPr/>
        </p:nvSpPr>
        <p:spPr bwMode="auto">
          <a:xfrm>
            <a:off x="828339" y="4442908"/>
            <a:ext cx="7379746" cy="1893346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258113" y="793287"/>
            <a:ext cx="7819675" cy="122801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432352" y="1939009"/>
            <a:ext cx="8346172" cy="83505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-1" y="2898103"/>
            <a:ext cx="8692179" cy="88342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038041" y="2080746"/>
            <a:ext cx="7492915" cy="5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这叫君子兰吧？长长的绿叶，红红的花儿，真好看。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27194" y="3088886"/>
            <a:ext cx="7940288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是叫君子兰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。这种花儿很          ，开花儿的时间也比较长。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9" y="106979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109290" y="984610"/>
            <a:ext cx="69684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不，都是买的。不过它们在我这儿长得越来越好，现在也开花儿了。</a:t>
            </a:r>
            <a:endParaRPr kumimoji="0" lang="zh-CN" altLang="en-US" dirty="0"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87" y="203627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" y="3083265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249919" y="3079922"/>
            <a:ext cx="827691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好养</a:t>
            </a:r>
            <a:endParaRPr lang="zh-CN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427110" y="4481496"/>
            <a:ext cx="6286123" cy="173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好做     好学     好用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西红柿鸡蛋这个菜很好做，我教你。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这个牌子的手机很好用。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这个软件不难，很好学，你很快就能学会。      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7250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70252E-6 L -0.41997 0.112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12291" grpId="0" animBg="1"/>
      <p:bldP spid="12292" grpId="0" animBg="1"/>
      <p:bldP spid="12297" grpId="0"/>
      <p:bldP spid="12298" grpId="0"/>
      <p:bldP spid="31" grpId="0"/>
      <p:bldP spid="19" grpId="0"/>
      <p:bldP spid="19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双括号 28"/>
          <p:cNvSpPr/>
          <p:nvPr/>
        </p:nvSpPr>
        <p:spPr bwMode="auto">
          <a:xfrm>
            <a:off x="1344707" y="4367605"/>
            <a:ext cx="5249732" cy="1538343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611076" y="4337918"/>
            <a:ext cx="6607766" cy="203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吃了饭就去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看电影吧。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我想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下了课就去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打球。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我昨天太累了，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洗了澡就睡觉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你等我一下，我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挂了电话就出去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84218" y="814694"/>
            <a:ext cx="8346172" cy="102109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32937" y="956431"/>
            <a:ext cx="7492915" cy="87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养花儿真有意思。                                                 ，摆在宿舍里。我也有花儿养了。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3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3" y="95643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07821" y="1895088"/>
            <a:ext cx="8303042" cy="83735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35015" y="2096628"/>
            <a:ext cx="7379595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养花儿是有意思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，可是你能养好吗？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617" y="2142870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0" y="2828167"/>
            <a:ext cx="8346172" cy="75412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680992" y="2937630"/>
            <a:ext cx="7492915" cy="59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当然能养好！我看，养花儿没有学汉语那么难吧。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5" y="296990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3287475" y="968982"/>
            <a:ext cx="4070757" cy="53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我明天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下了课就去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买盆花儿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2853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3 0.05181 L -0.36111 0.409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/>
      <p:bldP spid="12291" grpId="0" animBg="1"/>
      <p:bldP spid="12297" grpId="0"/>
      <p:bldP spid="16" grpId="0" animBg="1"/>
      <p:bldP spid="17" grpId="0"/>
      <p:bldP spid="22" grpId="0" animBg="1"/>
      <p:bldP spid="24" grpId="0"/>
      <p:bldP spid="27" grpId="0"/>
      <p:bldP spid="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258113" y="793287"/>
            <a:ext cx="7819675" cy="154112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92502" y="2390831"/>
            <a:ext cx="8346172" cy="83505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41221" y="2532568"/>
            <a:ext cx="7492915" cy="5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谢谢，张教授，我也是怎样想的。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9" y="106979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109290" y="984610"/>
            <a:ext cx="69684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养花儿不是太难。不过，要把花儿养好，那就不容易了。人们常说“姑娘爱花儿”，林娜喜欢养花儿，我想她一定能养好。</a:t>
            </a:r>
            <a:endParaRPr kumimoji="0" lang="zh-CN" altLang="en-US" dirty="0"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pic>
        <p:nvPicPr>
          <p:cNvPr id="3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7" y="253256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3402731"/>
            <a:ext cx="7467866" cy="83505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99327" y="3544468"/>
            <a:ext cx="6662736" cy="5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这些盆景都是您自己的作品吧？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065" y="351904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0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291" grpId="0" animBg="1"/>
      <p:bldP spid="12297" grpId="0"/>
      <p:bldP spid="31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16491" y="2467623"/>
            <a:ext cx="8683056" cy="12119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65210" y="2609360"/>
            <a:ext cx="7877925" cy="5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盆景是一种艺术，听说，种盆景很不容易。张教授，您还真是一位园艺师呢！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49" y="258393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50607" y="1055989"/>
            <a:ext cx="8303042" cy="126033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27194" y="1225258"/>
            <a:ext cx="7379595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是的。工作累了的时候，我就到外边去浇浇花儿，把这些盆景休整休整。这是很好的休息。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3" y="118136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45890" y="3910728"/>
            <a:ext cx="6961734" cy="81633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73084" y="4101512"/>
            <a:ext cx="7379595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我哪儿是园艺师？这只是一点儿爱好。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3" y="405761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  <p:bldP spid="19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墙上挂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着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中国字画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70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我的桌子上    放着     一台电脑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书架上    摆着    很多书。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床上    放着    两件衣服。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墙上    挂着    几张照片。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衣柜里    挂着    很多衣服。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0" name="圆角矩形 3"/>
          <p:cNvSpPr>
            <a:spLocks noChangeArrowheads="1"/>
          </p:cNvSpPr>
          <p:nvPr/>
        </p:nvSpPr>
        <p:spPr bwMode="auto">
          <a:xfrm>
            <a:off x="912422" y="5181183"/>
            <a:ext cx="7440153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1822" y="5242630"/>
            <a:ext cx="7652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       SP+ V(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摆、放、挂、坐、停）着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something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0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41456" y="537342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墙上挂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着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中国字画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70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咖啡馆里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着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门口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着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我家的客厅里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着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我们的教室里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着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1168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提意见     没什么意见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我可以说一下我的意见吗？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请大家说一说自己的意见吧。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" y="984249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huānyíng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shūfáng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zìhuà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shūjià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意见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欢迎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书房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字画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书架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99351" y="3231803"/>
            <a:ext cx="5488572" cy="279014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22146" y="3406184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表示欢迎     欢迎你们来参观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欢迎多提意见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欢迎你们来我们学校参观。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这是我写的书，欢迎您多提意见。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5966E-6 L -3.61111E-6 0.11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整齐 </a:t>
            </a:r>
            <a:r>
              <a:rPr lang="en-US" altLang="zh-CN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VS  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整整齐齐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70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整整齐齐      漂漂亮亮      干干净净  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安安静静      高高兴兴       认认真真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红红    高高     长长     白白 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双括号 8"/>
          <p:cNvSpPr/>
          <p:nvPr/>
        </p:nvSpPr>
        <p:spPr bwMode="auto">
          <a:xfrm>
            <a:off x="602428" y="5077609"/>
            <a:ext cx="6497619" cy="1290918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247426" y="655675"/>
            <a:ext cx="8764588" cy="620232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0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85699" y="754676"/>
            <a:ext cx="3440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看一看，想一想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304545" y="1183341"/>
            <a:ext cx="8312330" cy="350699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我的房间里很整齐。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                           我的房间里很整整齐齐。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（ 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×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2400" b="1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我最近学习不太认真。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                      我最近学习不太认认真真。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 （ 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×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2400" b="1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这件衣服比那件漂亮。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                     这件衣服比那件漂漂亮亮。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（ 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×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5761" y="5135053"/>
            <a:ext cx="7652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很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非常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不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AABB/AA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（ 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×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2800" b="1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r>
              <a:rPr lang="en-US" altLang="zh-TW" sz="2800" b="1" dirty="0" smtClean="0">
                <a:latin typeface="华文楷体" pitchFamily="2" charset="-122"/>
                <a:ea typeface="华文楷体" pitchFamily="2" charset="-122"/>
              </a:rPr>
              <a:t>         A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比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B + AABB/AA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（ 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×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        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把这些盆景修整修整。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827564" y="2452745"/>
            <a:ext cx="6336924" cy="215152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我今天要   把    房间         打扫打扫。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我得           把  这些衣服   洗洗。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妈妈帮我   把    衣柜         整理了一下。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15731" y="1630055"/>
            <a:ext cx="3486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827564" y="2452745"/>
            <a:ext cx="6336924" cy="215152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请用“把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+ something +</a:t>
            </a:r>
            <a:r>
              <a:rPr lang="en-US" altLang="zh-CN" sz="2400" b="1" dirty="0" err="1" smtClean="0">
                <a:latin typeface="华文仿宋" pitchFamily="2" charset="-122"/>
                <a:ea typeface="华文仿宋" pitchFamily="2" charset="-122"/>
              </a:rPr>
              <a:t>VV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/V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一下”回答问题：周末的时候，你打算在家里做什么？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14799" y="866274"/>
            <a:ext cx="4824663" cy="26837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35458" y="866273"/>
            <a:ext cx="4704003" cy="30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练书法    练太极拳    练中国话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多练       练一练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我每天下课后都认认真真地练一个小时书法。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liàn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shūfǎjiā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jùzi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yìsi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wénxuéjiā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148159"/>
            <a:ext cx="3694039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616410" y="4083131"/>
            <a:ext cx="5366082" cy="11235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777918" y="4232285"/>
            <a:ext cx="5366082" cy="24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一个句子     说句子    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4" y="1067020"/>
            <a:ext cx="142735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书法家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句子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意思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文学家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8015E-7 L -0.00295 0.212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14799" y="866274"/>
            <a:ext cx="4824663" cy="22104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35458" y="866273"/>
            <a:ext cx="4704003" cy="30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句子的意思     什么意思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请问，这个生词是什么意思？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我不太明白这句话的意思。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liàn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shūfǎjiā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jùzi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yìsi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wénxuéjiā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" y="3310446"/>
            <a:ext cx="3474720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648683" y="4050859"/>
            <a:ext cx="5366082" cy="11235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777918" y="4232285"/>
            <a:ext cx="5366082" cy="24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一位文学家     著名的文学家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4" y="1067020"/>
            <a:ext cx="142735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书法家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句子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意思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文学家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8628 L -0.00191 0.110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42676" y="2189464"/>
            <a:ext cx="4824663" cy="207056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149397" y="2415375"/>
            <a:ext cx="4704003" cy="165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不必：不一定；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不如：没有</a:t>
            </a:r>
            <a:r>
              <a:rPr lang="en-US" altLang="zh-CN" sz="2400" dirty="0" smtClean="0">
                <a:latin typeface="华文楷体"/>
                <a:ea typeface="华文楷体"/>
              </a:rPr>
              <a:t>……</a:t>
            </a:r>
            <a:r>
              <a:rPr lang="zh-CN" altLang="en-US" sz="2400" dirty="0" smtClean="0">
                <a:latin typeface="华文楷体"/>
                <a:ea typeface="华文楷体"/>
              </a:rPr>
              <a:t>好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4" y="1067020"/>
            <a:ext cx="383707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弟子不必不如师，师不必贤于弟子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dìzǐ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búbì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bùrú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shī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,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shī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búbì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xián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yú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dìzǐ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14799" y="866274"/>
            <a:ext cx="4824663" cy="161874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35458" y="866273"/>
            <a:ext cx="4704003" cy="30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高明的老师     高明的园艺师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他是一位非常高明的画家。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gāomíng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hùxiāng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qiānxū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Tángdài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148159"/>
            <a:ext cx="3694039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410174" y="3345628"/>
            <a:ext cx="5572318" cy="18610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562765" y="3457735"/>
            <a:ext cx="5366082" cy="24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互相介绍     互相学习     互相帮助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大卫有很多中国朋友，他们总是互相学习，互相帮助。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4" y="1067020"/>
            <a:ext cx="142735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高明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互相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谦虚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唐代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8015E-7 L -0.00295 0.119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14570" y="866273"/>
            <a:ext cx="5292620" cy="46631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676060" y="1382641"/>
            <a:ext cx="5220514" cy="30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非常谦虚    谦虚的艺术家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谦虚地说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张老师是一位非常谦虚的书法家。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中国人被别人称赞的时候，总是会很谦虚地说“哪里哪里”。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gāomíng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hùxiāng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qiānxū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Tángdài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621956"/>
            <a:ext cx="3098202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4" y="1067020"/>
            <a:ext cx="142735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高明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互相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谦虚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唐代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027606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意思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文学家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高明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互相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谦虚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唐代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1139" y="1027606"/>
            <a:ext cx="306989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书法家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弟子不必不如师，师不必贤于弟子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句子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54379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一面墙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墙上有一幅画。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146536"/>
            <a:ext cx="33994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huānyíng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shūfáng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zìhuà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shūjià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意见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欢迎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书房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字画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书架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99351" y="3012142"/>
            <a:ext cx="5488572" cy="232365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00631" y="320178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挂在墙上     挂好了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请把这幅画挂在墙上。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这张照片没挂好。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5966E-6 L -3.61111E-6 0.11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418512" cy="111902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7073" y="2133147"/>
            <a:ext cx="8379555" cy="21699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109719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张教授，我很喜欢中国书法，也跟老师学过，可是进步不快。我不知道该怎么办。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24243" y="2405448"/>
            <a:ext cx="7495882" cy="162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学习书法要多看、多练。人们常说，如果你每天都认认真真地练，不用一百天，就能把汉字写得很漂亮。当然，要把汉字写成书法艺术作品，还要更多地练习。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110932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" y="251677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7871576" cy="9492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7073" y="2133147"/>
            <a:ext cx="7120159" cy="9758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109719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张教授，我想请您给我写一幅字，不知道行不行。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02160" y="2322746"/>
            <a:ext cx="7495882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我的字很一般，你应该多看书法家的字。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110932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1" y="236036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81890" y="3140462"/>
            <a:ext cx="7361910" cy="9492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9067" y="3272031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我知道您的书法很有名。这幅字能给我吗？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982" y="328416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62654" y="4254197"/>
            <a:ext cx="8190969" cy="138281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57741" y="4443796"/>
            <a:ext cx="7495882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这幅字被我写坏了。我今天刚写了一幅，你看上边写着什么？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2" y="448141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9" grpId="0" animBg="1"/>
      <p:bldP spid="10" grpId="0"/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418512" cy="104605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7073" y="2133147"/>
            <a:ext cx="8379555" cy="162127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109719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“弟子不必不如师，师不必贤于弟子。”张教授，请问，这个句子是什么意思？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02160" y="2322746"/>
            <a:ext cx="7495882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这是唐代以为文学家说过的话，意思是，学生不一定不如老师，老师也不一定比学生高明。老师和学生应该互相学习。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110932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1" y="236036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71132" y="3968801"/>
            <a:ext cx="8418512" cy="114462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18309" y="4100370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谢谢您，张教授。这幅字很有意思，我要把它挂在我宿舍的墙上。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24" y="411250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418512" cy="104605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7073" y="2133147"/>
            <a:ext cx="8379555" cy="162127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109719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对了，这是我刚写的一本书，送给你们，每人一本。我已经把你们的名字写上了，请多提意见。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02160" y="2322746"/>
            <a:ext cx="7495882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汉字书法艺术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，谢谢您。张教授，您太谦虚了。您是老师，我们才学了这么一点儿中文，怎么能提出意见呢？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2464790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4" y="118778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71132" y="3968801"/>
            <a:ext cx="8418512" cy="120562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18309" y="4100370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那位唐代文学家是怎么说的？“弟子不必不如师，师不必贤于弟子。”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24" y="411250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9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36085" y="984250"/>
            <a:ext cx="5507915" cy="154379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97450" y="912100"/>
            <a:ext cx="5186760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一幅字画     喜欢字画      有名的字画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张老师家的墙上挂了很多字画。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620333"/>
            <a:ext cx="33994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huānyíng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shūfáng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zìhuà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shūjià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意见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欢迎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书房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字画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书架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99351" y="3012142"/>
            <a:ext cx="5488572" cy="19363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00631" y="320178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放在书架上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书架上放了很多书。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5966E-6 L -3.61111E-6 0.11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36085" y="984250"/>
            <a:ext cx="5507915" cy="215698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97450" y="912100"/>
            <a:ext cx="5186760" cy="21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很整齐     站得很整齐    整整齐齐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书架上的书放得很整齐。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大卫的房间每天都很整齐。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758798"/>
            <a:ext cx="33994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gǔshū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zhěngqí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bǎi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pénjǐng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kāihuār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古书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整齐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盆景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开花儿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56320" y="3485477"/>
            <a:ext cx="5488572" cy="281850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57600" y="3646843"/>
            <a:ext cx="5072938" cy="29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高兴地说     整齐地放在桌子上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我喜欢在咖啡馆里安静地一边喝咖啡，一边看书。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我们高高兴兴地聊了一个下午。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5966E-6 L -3.61111E-6 0.11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36085" y="984250"/>
            <a:ext cx="5507915" cy="215698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97450" y="912100"/>
            <a:ext cx="5186760" cy="21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摆在书架上      摆得整整齐齐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他的书都在书在上整整齐齐地摆着。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教室里的桌子摆得整整齐齐的。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189565"/>
            <a:ext cx="33994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gǔshū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zhěngqí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bǎi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pénjǐng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kāihuār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古书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整齐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盆景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开花儿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56320" y="3485477"/>
            <a:ext cx="5488572" cy="253880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57600" y="3646843"/>
            <a:ext cx="5072938" cy="29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中国盆景     喜欢盆景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漂亮的盆景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王老师的家里摆着很多漂亮的盆景。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5966E-6 L -3.61111E-6 0.11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36085" y="984250"/>
            <a:ext cx="5507915" cy="215698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97450" y="912100"/>
            <a:ext cx="5186760" cy="21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长高了    长得很快     长得很好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我养的花儿都长得很好。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我们两年没有见面，他长高了很多。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609575"/>
            <a:ext cx="33994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gǔshū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zhěngqí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bǎi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pénjǐng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kāihuār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古书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整齐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盆景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开花儿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56320" y="3485477"/>
            <a:ext cx="5488572" cy="182880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57600" y="3646843"/>
            <a:ext cx="5072938" cy="29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这种盆景不会开花儿。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春天到了，很多树都开花儿了。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5966E-6 L -3.61111E-6 0.11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36085" y="984250"/>
            <a:ext cx="5507915" cy="141470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97450" y="912100"/>
            <a:ext cx="5186760" cy="21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一片叶子     绿叶      红叶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秋天到了，叶子都黄了。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780314"/>
            <a:ext cx="33994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jūnzǐlán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yèzi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hǎokàn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bǐjiào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rénmen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君子兰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叶子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好看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比较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人们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56320" y="2807746"/>
            <a:ext cx="5488572" cy="35930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57600" y="2926079"/>
            <a:ext cx="5072938" cy="347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非常好看  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长得很好看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这盆君子兰的叶子非常好看。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秋天的时候，香山的红叶很好看。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好听     好闻      好吃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5966E-6 L -3.61111E-6 0.11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36085" y="984250"/>
            <a:ext cx="5507915" cy="186652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797450" y="912100"/>
            <a:ext cx="5186760" cy="21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养花     养狗      养得很好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很多人都喜欢养狗。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这盆君子兰养得很好。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168050"/>
            <a:ext cx="3399416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jūnzǐlán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yèzi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hǎokàn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bǐjiào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rénmen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君子兰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叶子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好看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比较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人们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456320" y="3108960"/>
            <a:ext cx="5488572" cy="349623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57600" y="3173505"/>
            <a:ext cx="5072938" cy="347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比较热     比较贵    比较好看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比较喜欢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和他比较     比较一下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北京的秋天比较漂亮。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你可以比较一下你的城市和北京吗？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5966E-6 L -3.61111E-6 0.11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4813</TotalTime>
  <Pages>0</Pages>
  <Words>1888</Words>
  <Characters>0</Characters>
  <Application>Microsoft Office PowerPoint</Application>
  <DocSecurity>0</DocSecurity>
  <PresentationFormat>全屏显示(4:3)</PresentationFormat>
  <Lines>0</Lines>
  <Paragraphs>482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GB Pinyinok-D</vt:lpstr>
      <vt:lpstr>GB Pinyinok-B</vt:lpstr>
      <vt:lpstr>华文楷体</vt:lpstr>
      <vt:lpstr>微软雅黑</vt:lpstr>
      <vt:lpstr>华文隶书</vt:lpstr>
      <vt:lpstr>宋体</vt:lpstr>
      <vt:lpstr>华文仿宋</vt:lpstr>
      <vt:lpstr>Wingdings</vt:lpstr>
      <vt:lpstr>Calibri</vt:lpstr>
      <vt:lpstr>Arial</vt:lpstr>
      <vt:lpstr>Britannic Bold</vt:lpstr>
      <vt:lpstr>默认设计模板</vt:lpstr>
      <vt:lpstr>第二十九课   请多提意见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cp:keywords/>
  <dc:description/>
  <cp:lastModifiedBy>fengi</cp:lastModifiedBy>
  <cp:revision>430</cp:revision>
  <dcterms:created xsi:type="dcterms:W3CDTF">2015-09-28T12:25:20Z</dcterms:created>
  <dcterms:modified xsi:type="dcterms:W3CDTF">2016-09-19T02:02:00Z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