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339" r:id="rId3"/>
    <p:sldId id="340" r:id="rId4"/>
    <p:sldId id="347" r:id="rId5"/>
    <p:sldId id="257" r:id="rId6"/>
    <p:sldId id="337" r:id="rId7"/>
    <p:sldId id="338" r:id="rId8"/>
    <p:sldId id="346" r:id="rId9"/>
    <p:sldId id="354" r:id="rId10"/>
    <p:sldId id="348" r:id="rId11"/>
    <p:sldId id="349" r:id="rId12"/>
    <p:sldId id="350" r:id="rId13"/>
    <p:sldId id="351" r:id="rId14"/>
    <p:sldId id="352" r:id="rId15"/>
    <p:sldId id="353" r:id="rId16"/>
    <p:sldId id="300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3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br>
              <a:rPr lang="tr-TR" dirty="0"/>
            </a:br>
            <a:r>
              <a:rPr lang="tr-TR" dirty="0"/>
              <a:t> Doğrultucu devreler, yarım dalga doğrultucu, yarım dalga doğrultucularda ortalama değer 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/>
              <a:t>NET 115- Temel </a:t>
            </a:r>
            <a:r>
              <a:rPr lang="tr-TR" dirty="0" smtClean="0"/>
              <a:t>Elektronik</a:t>
            </a:r>
          </a:p>
          <a:p>
            <a:r>
              <a:rPr lang="tr-TR" dirty="0" err="1" smtClean="0"/>
              <a:t>Ö</a:t>
            </a:r>
            <a:r>
              <a:rPr lang="tr-TR" cap="none" dirty="0" err="1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7280" y="1964590"/>
            <a:ext cx="4800880" cy="1971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43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Örnek</a:t>
            </a:r>
            <a:r>
              <a:rPr lang="tr-TR" b="1" dirty="0" smtClean="0"/>
              <a:t>: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Aşağıdaki </a:t>
            </a:r>
            <a:r>
              <a:rPr lang="tr-TR" dirty="0"/>
              <a:t>şekilde görülen transformatörün çıkış uçlarında okunan gerilim </a:t>
            </a:r>
            <a:r>
              <a:rPr lang="tr-TR" dirty="0" err="1"/>
              <a:t>V</a:t>
            </a:r>
            <a:r>
              <a:rPr lang="tr-TR" baseline="-25000" dirty="0" err="1"/>
              <a:t>rms</a:t>
            </a:r>
            <a:r>
              <a:rPr lang="tr-TR" dirty="0"/>
              <a:t> = 24 </a:t>
            </a:r>
            <a:r>
              <a:rPr lang="tr-TR" dirty="0" err="1"/>
              <a:t>V’tur</a:t>
            </a:r>
            <a:r>
              <a:rPr lang="tr-TR" dirty="0"/>
              <a:t>. Bu gerilimi DC ye çevirmek için yarım dalga doğrultucu kullanılmıştır. Devredeki R = 10 </a:t>
            </a:r>
            <a:r>
              <a:rPr lang="el-GR" dirty="0"/>
              <a:t>Ω </a:t>
            </a:r>
            <a:r>
              <a:rPr lang="tr-TR" dirty="0" err="1"/>
              <a:t>luk</a:t>
            </a:r>
            <a:r>
              <a:rPr lang="tr-TR" dirty="0"/>
              <a:t> direncin uçlarındaki gerilim değeri ne olur.</a:t>
            </a:r>
          </a:p>
          <a:p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814403"/>
            <a:ext cx="5079152" cy="3163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45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6295" y="1940543"/>
            <a:ext cx="3887663" cy="267606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3324" y="1940543"/>
            <a:ext cx="3520556" cy="2676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634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Örnek</a:t>
            </a:r>
            <a:r>
              <a:rPr lang="tr-TR" b="1" dirty="0" smtClean="0"/>
              <a:t>: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Aşağıdaki şekilde bir transformatörden çıkan gerilim 157 </a:t>
            </a:r>
            <a:r>
              <a:rPr lang="tr-TR" dirty="0" err="1"/>
              <a:t>V’tur</a:t>
            </a:r>
            <a:r>
              <a:rPr lang="tr-TR" dirty="0"/>
              <a:t>. Bu gerilimin R = 25 </a:t>
            </a:r>
            <a:r>
              <a:rPr lang="el-GR" dirty="0"/>
              <a:t>Ω </a:t>
            </a:r>
            <a:r>
              <a:rPr lang="tr-TR" dirty="0" err="1"/>
              <a:t>luk</a:t>
            </a:r>
            <a:r>
              <a:rPr lang="tr-TR" dirty="0"/>
              <a:t> direnç üzerindeki ortalama gerilim ve akım değeri ne olur.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616703"/>
            <a:ext cx="4879774" cy="2893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489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0867" y="1914059"/>
            <a:ext cx="8824021" cy="3505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211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01260" y="1904420"/>
            <a:ext cx="8254613" cy="4188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835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Tarık </a:t>
            </a:r>
            <a:r>
              <a:rPr lang="tr-TR" dirty="0" err="1"/>
              <a:t>Erfidan</a:t>
            </a:r>
            <a:r>
              <a:rPr lang="tr-TR" dirty="0"/>
              <a:t>, Kocaeli Üniversitesi, Elektrik Mühendisliği, Elektronik Ders Notu, Kocaeli 2012.</a:t>
            </a:r>
          </a:p>
          <a:p>
            <a:pPr marL="457200" indent="-457200">
              <a:buAutoNum type="arabicPeriod"/>
            </a:pPr>
            <a:r>
              <a:rPr lang="tr-TR" dirty="0"/>
              <a:t> Elektronik 1, H. S. Selek, Seçkin Yayınları, 2011. 	</a:t>
            </a:r>
          </a:p>
          <a:p>
            <a:pPr marL="457200" indent="-457200"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Yarım </a:t>
            </a:r>
            <a:r>
              <a:rPr lang="tr-TR" dirty="0"/>
              <a:t>dalga doğrultucu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8218" y="1848873"/>
            <a:ext cx="6046381" cy="3648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747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884" y="2040440"/>
            <a:ext cx="6753743" cy="3925461"/>
          </a:xfrm>
          <a:prstGeom prst="rect">
            <a:avLst/>
          </a:prstGeom>
        </p:spPr>
      </p:pic>
      <p:sp>
        <p:nvSpPr>
          <p:cNvPr id="7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Yarım </a:t>
            </a:r>
            <a:r>
              <a:rPr lang="tr-TR" dirty="0"/>
              <a:t>dalga doğrultucu</a:t>
            </a:r>
          </a:p>
        </p:txBody>
      </p:sp>
    </p:spTree>
    <p:extLst>
      <p:ext uri="{BB962C8B-B14F-4D97-AF65-F5344CB8AC3E}">
        <p14:creationId xmlns:p14="http://schemas.microsoft.com/office/powerpoint/2010/main" val="867908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9693" y="2018371"/>
            <a:ext cx="5449106" cy="3077736"/>
          </a:xfrm>
          <a:prstGeom prst="rect">
            <a:avLst/>
          </a:prstGeom>
        </p:spPr>
      </p:pic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Yarım </a:t>
            </a:r>
            <a:r>
              <a:rPr lang="tr-TR" dirty="0"/>
              <a:t>dalga doğrultucu</a:t>
            </a:r>
          </a:p>
        </p:txBody>
      </p:sp>
    </p:spTree>
    <p:extLst>
      <p:ext uri="{BB962C8B-B14F-4D97-AF65-F5344CB8AC3E}">
        <p14:creationId xmlns:p14="http://schemas.microsoft.com/office/powerpoint/2010/main" val="1097862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8322" y="1888389"/>
            <a:ext cx="9924785" cy="3731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35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238" y="1890711"/>
            <a:ext cx="9676354" cy="2805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662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Çözüm;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7280" y="2030335"/>
            <a:ext cx="4043432" cy="359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367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Yarım </a:t>
            </a:r>
            <a:r>
              <a:rPr lang="tr-TR" dirty="0"/>
              <a:t>dalga doğrultucularda ortalama değer 	</a:t>
            </a:r>
          </a:p>
        </p:txBody>
      </p:sp>
      <p:sp>
        <p:nvSpPr>
          <p:cNvPr id="2" name="Dikdörtgen 1"/>
          <p:cNvSpPr/>
          <p:nvPr/>
        </p:nvSpPr>
        <p:spPr>
          <a:xfrm>
            <a:off x="1097280" y="1889889"/>
            <a:ext cx="100584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Gerilimin tepe değeri ve etkin </a:t>
            </a:r>
            <a:r>
              <a:rPr lang="tr-TR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değeri</a:t>
            </a:r>
            <a:endParaRPr lang="tr-TR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AC üreteçten çıkan gerilimin, çıkabildiği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maximum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voltaj noktasına o gerilimin maksimum değeri denir ve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sz="2000" baseline="-25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veya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sz="2000" baseline="-25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tepe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ile gösterilir. Bu gerilimin bir de DC karşılığı değeri vardır. Etkin değer dediğimiz bu değer tepe gerilimi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√2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ye bölünerek bulunur. AC voltmetreler gerilimin etkin değerini gösterirler. Etkin değer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sz="2000" baseline="-25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veya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sz="2000" baseline="-25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rms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ile gösterilir.</a:t>
            </a:r>
          </a:p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Diyotlar üzerinde de bir gerilim oluşur bu gerilim silisyum diyotlarda 0,7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V’tur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Yani kaynaktan çıkan gerilimin 0,7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V’u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diyotlar üzerinde harcanır. Aksi belirtilmedikçe bu 0,7 V hesaplamalarda dikkate alınır.</a:t>
            </a:r>
          </a:p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Üreteçten çıkan gerilim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sz="2000" baseline="-25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rms</a:t>
            </a:r>
            <a:r>
              <a:rPr lang="tr-TR" sz="2000" baseline="-25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ise direnç uçlarından alacağımız gerilim değeri aşağıdaki gibi olacaktır.</a:t>
            </a:r>
            <a:endParaRPr lang="tr-TR" sz="2000" b="0" i="0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759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Yarım </a:t>
            </a:r>
            <a:r>
              <a:rPr lang="tr-TR" dirty="0"/>
              <a:t>dalga doğrultucularda ortalama değer 	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915344"/>
            <a:ext cx="10194782" cy="1942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530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2882</TotalTime>
  <Words>131</Words>
  <Application>Microsoft Office PowerPoint</Application>
  <PresentationFormat>Geniş ekran</PresentationFormat>
  <Paragraphs>20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9" baseType="lpstr">
      <vt:lpstr>Calibri</vt:lpstr>
      <vt:lpstr>Times New Roman</vt:lpstr>
      <vt:lpstr>temaacik</vt:lpstr>
      <vt:lpstr>    Doğrultucu devreler, yarım dalga doğrultucu, yarım dalga doğrultucularda ortalama değer  </vt:lpstr>
      <vt:lpstr>Yarım dalga doğrultucu</vt:lpstr>
      <vt:lpstr>Yarım dalga doğrultucu</vt:lpstr>
      <vt:lpstr>Yarım dalga doğrultucu</vt:lpstr>
      <vt:lpstr>PowerPoint Sunusu</vt:lpstr>
      <vt:lpstr>PowerPoint Sunusu</vt:lpstr>
      <vt:lpstr>Çözüm;</vt:lpstr>
      <vt:lpstr>Yarım dalga doğrultucularda ortalama değer  </vt:lpstr>
      <vt:lpstr>Yarım dalga doğrultucularda ortalama değer  </vt:lpstr>
      <vt:lpstr>PowerPoint Sunusu</vt:lpstr>
      <vt:lpstr>Örnek:</vt:lpstr>
      <vt:lpstr>PowerPoint Sunusu</vt:lpstr>
      <vt:lpstr>Örnek: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144</cp:revision>
  <dcterms:created xsi:type="dcterms:W3CDTF">2017-11-13T19:25:20Z</dcterms:created>
  <dcterms:modified xsi:type="dcterms:W3CDTF">2020-01-21T14:37:42Z</dcterms:modified>
</cp:coreProperties>
</file>