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4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Coğrafi Bilgi Sistemleri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(2-2)4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67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nb-NO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Konumsal Referans Sistemleri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652347" y="4705004"/>
            <a:ext cx="7843954" cy="582828"/>
          </a:xfrm>
        </p:spPr>
        <p:txBody>
          <a:bodyPr anchor="t">
            <a:noAutofit/>
          </a:bodyPr>
          <a:lstStyle/>
          <a:p>
            <a:pPr marL="898525" indent="-457200" defTabSz="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800" dirty="0" err="1"/>
              <a:t>Soru</a:t>
            </a:r>
            <a:r>
              <a:rPr lang="es-ES" sz="1800" dirty="0"/>
              <a:t>: A ve B </a:t>
            </a:r>
            <a:r>
              <a:rPr lang="es-ES" sz="1800" dirty="0" err="1"/>
              <a:t>noktaları</a:t>
            </a:r>
            <a:r>
              <a:rPr lang="es-ES" sz="1800" dirty="0"/>
              <a:t> </a:t>
            </a:r>
            <a:r>
              <a:rPr lang="es-ES" sz="1800" dirty="0" err="1"/>
              <a:t>nerededir</a:t>
            </a:r>
            <a:r>
              <a:rPr lang="es-ES" sz="1800" dirty="0"/>
              <a:t>?</a:t>
            </a:r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6A824BEA-4065-4C01-861B-57AF48E22328}"/>
              </a:ext>
            </a:extLst>
          </p:cNvPr>
          <p:cNvSpPr/>
          <p:nvPr/>
        </p:nvSpPr>
        <p:spPr>
          <a:xfrm>
            <a:off x="4632722" y="1852613"/>
            <a:ext cx="108347" cy="14605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625DB5E9-0C94-4370-B018-C1788E0F7367}"/>
              </a:ext>
            </a:extLst>
          </p:cNvPr>
          <p:cNvSpPr/>
          <p:nvPr/>
        </p:nvSpPr>
        <p:spPr>
          <a:xfrm>
            <a:off x="4517231" y="3943352"/>
            <a:ext cx="109538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6CD11AAE-F51E-4974-A179-123B72476CB2}"/>
              </a:ext>
            </a:extLst>
          </p:cNvPr>
          <p:cNvSpPr/>
          <p:nvPr/>
        </p:nvSpPr>
        <p:spPr>
          <a:xfrm>
            <a:off x="3287316" y="3786188"/>
            <a:ext cx="109538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21633A64-E356-4E83-BC27-79E2F36F0454}"/>
              </a:ext>
            </a:extLst>
          </p:cNvPr>
          <p:cNvSpPr/>
          <p:nvPr/>
        </p:nvSpPr>
        <p:spPr>
          <a:xfrm>
            <a:off x="5550695" y="2212977"/>
            <a:ext cx="108347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2127FA67-33F0-4600-8E9A-A8D073DF0C6A}"/>
              </a:ext>
            </a:extLst>
          </p:cNvPr>
          <p:cNvSpPr/>
          <p:nvPr/>
        </p:nvSpPr>
        <p:spPr>
          <a:xfrm>
            <a:off x="6471047" y="4373563"/>
            <a:ext cx="108347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3CC9A2A4-D211-4B20-B30C-88D3CA0FE742}"/>
              </a:ext>
            </a:extLst>
          </p:cNvPr>
          <p:cNvSpPr/>
          <p:nvPr/>
        </p:nvSpPr>
        <p:spPr>
          <a:xfrm>
            <a:off x="4199335" y="2509838"/>
            <a:ext cx="108347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0FCE44CA-91C1-4B5E-BCBE-FBDBD1AA2CA7}"/>
              </a:ext>
            </a:extLst>
          </p:cNvPr>
          <p:cNvSpPr/>
          <p:nvPr/>
        </p:nvSpPr>
        <p:spPr>
          <a:xfrm>
            <a:off x="2613422" y="3963988"/>
            <a:ext cx="108347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8EA8B9DA-16CF-40EE-9793-B10FFEF019AC}"/>
              </a:ext>
            </a:extLst>
          </p:cNvPr>
          <p:cNvSpPr/>
          <p:nvPr/>
        </p:nvSpPr>
        <p:spPr>
          <a:xfrm>
            <a:off x="6738939" y="2244727"/>
            <a:ext cx="108347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4ABCA126-9B1C-4629-81C5-406F6D7B2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664" y="3038477"/>
            <a:ext cx="108347" cy="144463"/>
          </a:xfrm>
          <a:prstGeom prst="ellipse">
            <a:avLst/>
          </a:prstGeom>
          <a:gradFill rotWithShape="1">
            <a:gsLst>
              <a:gs pos="0">
                <a:srgbClr val="EFFFFF"/>
              </a:gs>
              <a:gs pos="64999">
                <a:srgbClr val="D9FFFF"/>
              </a:gs>
              <a:gs pos="100000">
                <a:srgbClr val="CBFFFF"/>
              </a:gs>
            </a:gsLst>
            <a:lin ang="5400000" scaled="1"/>
          </a:gradFill>
          <a:ln w="9525">
            <a:solidFill>
              <a:srgbClr val="B0DCD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tr-TR">
              <a:solidFill>
                <a:schemeClr val="dk1"/>
              </a:solidFill>
            </a:endParaRPr>
          </a:p>
        </p:txBody>
      </p:sp>
      <p:sp>
        <p:nvSpPr>
          <p:cNvPr id="16" name="Metin kutusu 31">
            <a:extLst>
              <a:ext uri="{FF2B5EF4-FFF2-40B4-BE49-F238E27FC236}">
                <a16:creationId xmlns="" xmlns:a16="http://schemas.microsoft.com/office/drawing/2014/main" id="{F6E91702-6414-4D01-9ADD-74ABBBC91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816" y="2717802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A6D9B9E9-FA79-4F17-A024-98DE8E024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6" y="2346327"/>
            <a:ext cx="108347" cy="144463"/>
          </a:xfrm>
          <a:prstGeom prst="ellipse">
            <a:avLst/>
          </a:prstGeom>
          <a:gradFill rotWithShape="1">
            <a:gsLst>
              <a:gs pos="0">
                <a:srgbClr val="EFFFFF"/>
              </a:gs>
              <a:gs pos="64999">
                <a:srgbClr val="D9FFFF"/>
              </a:gs>
              <a:gs pos="100000">
                <a:srgbClr val="CBFFFF"/>
              </a:gs>
            </a:gsLst>
            <a:lin ang="5400000" scaled="1"/>
          </a:gradFill>
          <a:ln w="9525">
            <a:solidFill>
              <a:srgbClr val="B0DCD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tr-TR" dirty="0">
              <a:solidFill>
                <a:schemeClr val="dk1"/>
              </a:solidFill>
            </a:endParaRPr>
          </a:p>
        </p:txBody>
      </p:sp>
      <p:sp>
        <p:nvSpPr>
          <p:cNvPr id="18" name="Metin kutusu 33">
            <a:extLst>
              <a:ext uri="{FF2B5EF4-FFF2-40B4-BE49-F238E27FC236}">
                <a16:creationId xmlns="" xmlns:a16="http://schemas.microsoft.com/office/drawing/2014/main" id="{14865CB3-47F8-4191-9DA6-0D32936F3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379" y="1997077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>
                <a:latin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5357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nb-NO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Konumsal Referans Sistemleri</a:t>
            </a:r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6A824BEA-4065-4C01-861B-57AF48E22328}"/>
              </a:ext>
            </a:extLst>
          </p:cNvPr>
          <p:cNvSpPr/>
          <p:nvPr/>
        </p:nvSpPr>
        <p:spPr>
          <a:xfrm>
            <a:off x="4632722" y="1852613"/>
            <a:ext cx="108347" cy="14605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625DB5E9-0C94-4370-B018-C1788E0F7367}"/>
              </a:ext>
            </a:extLst>
          </p:cNvPr>
          <p:cNvSpPr/>
          <p:nvPr/>
        </p:nvSpPr>
        <p:spPr>
          <a:xfrm>
            <a:off x="4517231" y="3943352"/>
            <a:ext cx="109538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6CD11AAE-F51E-4974-A179-123B72476CB2}"/>
              </a:ext>
            </a:extLst>
          </p:cNvPr>
          <p:cNvSpPr/>
          <p:nvPr/>
        </p:nvSpPr>
        <p:spPr>
          <a:xfrm>
            <a:off x="3287316" y="3786188"/>
            <a:ext cx="109538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21633A64-E356-4E83-BC27-79E2F36F0454}"/>
              </a:ext>
            </a:extLst>
          </p:cNvPr>
          <p:cNvSpPr/>
          <p:nvPr/>
        </p:nvSpPr>
        <p:spPr>
          <a:xfrm>
            <a:off x="5550695" y="2212977"/>
            <a:ext cx="108347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2127FA67-33F0-4600-8E9A-A8D073DF0C6A}"/>
              </a:ext>
            </a:extLst>
          </p:cNvPr>
          <p:cNvSpPr/>
          <p:nvPr/>
        </p:nvSpPr>
        <p:spPr>
          <a:xfrm>
            <a:off x="6471047" y="4373563"/>
            <a:ext cx="108347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3CC9A2A4-D211-4B20-B30C-88D3CA0FE742}"/>
              </a:ext>
            </a:extLst>
          </p:cNvPr>
          <p:cNvSpPr/>
          <p:nvPr/>
        </p:nvSpPr>
        <p:spPr>
          <a:xfrm>
            <a:off x="4199335" y="2509838"/>
            <a:ext cx="108347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0FCE44CA-91C1-4B5E-BCBE-FBDBD1AA2CA7}"/>
              </a:ext>
            </a:extLst>
          </p:cNvPr>
          <p:cNvSpPr/>
          <p:nvPr/>
        </p:nvSpPr>
        <p:spPr>
          <a:xfrm>
            <a:off x="2613422" y="3963988"/>
            <a:ext cx="108347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8EA8B9DA-16CF-40EE-9793-B10FFEF019AC}"/>
              </a:ext>
            </a:extLst>
          </p:cNvPr>
          <p:cNvSpPr/>
          <p:nvPr/>
        </p:nvSpPr>
        <p:spPr>
          <a:xfrm>
            <a:off x="6738939" y="2244727"/>
            <a:ext cx="108347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4ABCA126-9B1C-4629-81C5-406F6D7B2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664" y="3038477"/>
            <a:ext cx="108347" cy="144463"/>
          </a:xfrm>
          <a:prstGeom prst="ellipse">
            <a:avLst/>
          </a:prstGeom>
          <a:gradFill rotWithShape="1">
            <a:gsLst>
              <a:gs pos="0">
                <a:srgbClr val="EFFFFF"/>
              </a:gs>
              <a:gs pos="64999">
                <a:srgbClr val="D9FFFF"/>
              </a:gs>
              <a:gs pos="100000">
                <a:srgbClr val="CBFFFF"/>
              </a:gs>
            </a:gsLst>
            <a:lin ang="5400000" scaled="1"/>
          </a:gradFill>
          <a:ln w="9525">
            <a:solidFill>
              <a:srgbClr val="B0DCD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tr-TR">
              <a:solidFill>
                <a:schemeClr val="dk1"/>
              </a:solidFill>
            </a:endParaRPr>
          </a:p>
        </p:txBody>
      </p:sp>
      <p:sp>
        <p:nvSpPr>
          <p:cNvPr id="16" name="Metin kutusu 31">
            <a:extLst>
              <a:ext uri="{FF2B5EF4-FFF2-40B4-BE49-F238E27FC236}">
                <a16:creationId xmlns="" xmlns:a16="http://schemas.microsoft.com/office/drawing/2014/main" id="{F6E91702-6414-4D01-9ADD-74ABBBC91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816" y="2717802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A6D9B9E9-FA79-4F17-A024-98DE8E024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6" y="2346327"/>
            <a:ext cx="108347" cy="144463"/>
          </a:xfrm>
          <a:prstGeom prst="ellipse">
            <a:avLst/>
          </a:prstGeom>
          <a:gradFill rotWithShape="1">
            <a:gsLst>
              <a:gs pos="0">
                <a:srgbClr val="EFFFFF"/>
              </a:gs>
              <a:gs pos="64999">
                <a:srgbClr val="D9FFFF"/>
              </a:gs>
              <a:gs pos="100000">
                <a:srgbClr val="CBFFFF"/>
              </a:gs>
            </a:gsLst>
            <a:lin ang="5400000" scaled="1"/>
          </a:gradFill>
          <a:ln w="9525">
            <a:solidFill>
              <a:srgbClr val="B0DCD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tr-TR" dirty="0">
              <a:solidFill>
                <a:schemeClr val="dk1"/>
              </a:solidFill>
            </a:endParaRPr>
          </a:p>
        </p:txBody>
      </p:sp>
      <p:sp>
        <p:nvSpPr>
          <p:cNvPr id="18" name="Metin kutusu 33">
            <a:extLst>
              <a:ext uri="{FF2B5EF4-FFF2-40B4-BE49-F238E27FC236}">
                <a16:creationId xmlns="" xmlns:a16="http://schemas.microsoft.com/office/drawing/2014/main" id="{14865CB3-47F8-4191-9DA6-0D32936F3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379" y="1997077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>
                <a:latin typeface="Times New Roman" panose="02020603050405020304" pitchFamily="18" charset="0"/>
              </a:rPr>
              <a:t>A</a:t>
            </a:r>
          </a:p>
        </p:txBody>
      </p:sp>
      <p:cxnSp>
        <p:nvCxnSpPr>
          <p:cNvPr id="19" name="Düz Bağlayıcı 2">
            <a:extLst>
              <a:ext uri="{FF2B5EF4-FFF2-40B4-BE49-F238E27FC236}">
                <a16:creationId xmlns="" xmlns:a16="http://schemas.microsoft.com/office/drawing/2014/main" id="{BBF4D0A0-F7F3-47A5-A85F-703C895E0951}"/>
              </a:ext>
            </a:extLst>
          </p:cNvPr>
          <p:cNvCxnSpPr/>
          <p:nvPr/>
        </p:nvCxnSpPr>
        <p:spPr>
          <a:xfrm>
            <a:off x="1797844" y="1427135"/>
            <a:ext cx="0" cy="3695701"/>
          </a:xfrm>
          <a:prstGeom prst="line">
            <a:avLst/>
          </a:prstGeom>
          <a:ln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4">
            <a:extLst>
              <a:ext uri="{FF2B5EF4-FFF2-40B4-BE49-F238E27FC236}">
                <a16:creationId xmlns="" xmlns:a16="http://schemas.microsoft.com/office/drawing/2014/main" id="{44CB29FF-8103-4B2C-ADF2-BFE21B37CF71}"/>
              </a:ext>
            </a:extLst>
          </p:cNvPr>
          <p:cNvCxnSpPr/>
          <p:nvPr/>
        </p:nvCxnSpPr>
        <p:spPr>
          <a:xfrm>
            <a:off x="1797844" y="5122836"/>
            <a:ext cx="588645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Metin kutusu 7">
            <a:extLst>
              <a:ext uri="{FF2B5EF4-FFF2-40B4-BE49-F238E27FC236}">
                <a16:creationId xmlns="" xmlns:a16="http://schemas.microsoft.com/office/drawing/2014/main" id="{06CCE8D5-7609-4C6F-8CFC-B30D892F4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113" y="524348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2" name="Metin kutusu 13">
            <a:extLst>
              <a:ext uri="{FF2B5EF4-FFF2-40B4-BE49-F238E27FC236}">
                <a16:creationId xmlns="" xmlns:a16="http://schemas.microsoft.com/office/drawing/2014/main" id="{825DC869-C723-446D-A402-70585DE56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8562" y="5229200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3" name="Metin kutusu 11">
            <a:extLst>
              <a:ext uri="{FF2B5EF4-FFF2-40B4-BE49-F238E27FC236}">
                <a16:creationId xmlns="" xmlns:a16="http://schemas.microsoft.com/office/drawing/2014/main" id="{F2EFE656-4208-46E3-B659-912E6F328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090" y="1175100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Y</a:t>
            </a:r>
          </a:p>
        </p:txBody>
      </p:sp>
      <p:sp>
        <p:nvSpPr>
          <p:cNvPr id="24" name="Metin kutusu 7">
            <a:extLst>
              <a:ext uri="{FF2B5EF4-FFF2-40B4-BE49-F238E27FC236}">
                <a16:creationId xmlns="" xmlns:a16="http://schemas.microsoft.com/office/drawing/2014/main" id="{D1037BAD-7C2D-4C3E-84C4-454F78C4C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0516" y="524348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5" name="Metin kutusu 7">
            <a:extLst>
              <a:ext uri="{FF2B5EF4-FFF2-40B4-BE49-F238E27FC236}">
                <a16:creationId xmlns="" xmlns:a16="http://schemas.microsoft.com/office/drawing/2014/main" id="{87B732BB-F757-4DE3-9B84-F66704C6D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413" y="526888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" name="Metin kutusu 7">
            <a:extLst>
              <a:ext uri="{FF2B5EF4-FFF2-40B4-BE49-F238E27FC236}">
                <a16:creationId xmlns="" xmlns:a16="http://schemas.microsoft.com/office/drawing/2014/main" id="{4B7B4BD0-0152-4582-AF06-D03BF53EB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869" y="526888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Metin kutusu 7">
            <a:extLst>
              <a:ext uri="{FF2B5EF4-FFF2-40B4-BE49-F238E27FC236}">
                <a16:creationId xmlns="" xmlns:a16="http://schemas.microsoft.com/office/drawing/2014/main" id="{44DF6D94-57EC-431E-940A-C3B35C22D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104" y="524348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8" name="Metin kutusu 7">
            <a:extLst>
              <a:ext uri="{FF2B5EF4-FFF2-40B4-BE49-F238E27FC236}">
                <a16:creationId xmlns="" xmlns:a16="http://schemas.microsoft.com/office/drawing/2014/main" id="{65D8B19E-17BC-4F19-BCEC-D33774C5A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560" y="526888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9" name="Metin kutusu 7">
            <a:extLst>
              <a:ext uri="{FF2B5EF4-FFF2-40B4-BE49-F238E27FC236}">
                <a16:creationId xmlns="" xmlns:a16="http://schemas.microsoft.com/office/drawing/2014/main" id="{4FD97A42-DBD1-4E99-ABF0-9369E6F55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1832" y="524825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0" name="Metin kutusu 7">
            <a:extLst>
              <a:ext uri="{FF2B5EF4-FFF2-40B4-BE49-F238E27FC236}">
                <a16:creationId xmlns="" xmlns:a16="http://schemas.microsoft.com/office/drawing/2014/main" id="{36501B73-6411-4B4E-9F83-F81D01F1C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047" y="430845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Metin kutusu 7">
            <a:extLst>
              <a:ext uri="{FF2B5EF4-FFF2-40B4-BE49-F238E27FC236}">
                <a16:creationId xmlns="" xmlns:a16="http://schemas.microsoft.com/office/drawing/2014/main" id="{A0A6B110-EF70-4ABB-A936-1DFD29B38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047" y="358772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Metin kutusu 7">
            <a:extLst>
              <a:ext uri="{FF2B5EF4-FFF2-40B4-BE49-F238E27FC236}">
                <a16:creationId xmlns="" xmlns:a16="http://schemas.microsoft.com/office/drawing/2014/main" id="{C265BAB3-222F-41BC-A838-102A18B97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716" y="286858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3" name="Metin kutusu 7">
            <a:extLst>
              <a:ext uri="{FF2B5EF4-FFF2-40B4-BE49-F238E27FC236}">
                <a16:creationId xmlns="" xmlns:a16="http://schemas.microsoft.com/office/drawing/2014/main" id="{39A0093D-9FD3-46C4-B36F-65FF8375B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906" y="216373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4" name="Metin kutusu 7">
            <a:extLst>
              <a:ext uri="{FF2B5EF4-FFF2-40B4-BE49-F238E27FC236}">
                <a16:creationId xmlns="" xmlns:a16="http://schemas.microsoft.com/office/drawing/2014/main" id="{733C0C83-F8B2-4665-89DB-2459F9FB5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906" y="142713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5" name="Slide Number Placeholder 5">
            <a:extLst>
              <a:ext uri="{FF2B5EF4-FFF2-40B4-BE49-F238E27FC236}">
                <a16:creationId xmlns="" xmlns:a16="http://schemas.microsoft.com/office/drawing/2014/main" id="{4CCC9285-B79A-49D2-9E7D-6888E5532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14700" y="5416523"/>
            <a:ext cx="2820987" cy="1524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Metin kutusu 7">
            <a:extLst>
              <a:ext uri="{FF2B5EF4-FFF2-40B4-BE49-F238E27FC236}">
                <a16:creationId xmlns="" xmlns:a16="http://schemas.microsoft.com/office/drawing/2014/main" id="{21015E7E-25AD-4AA8-8276-7DDF7E50B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932" y="525241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1" name="Metin kutusu 7">
            <a:extLst>
              <a:ext uri="{FF2B5EF4-FFF2-40B4-BE49-F238E27FC236}">
                <a16:creationId xmlns="" xmlns:a16="http://schemas.microsoft.com/office/drawing/2014/main" id="{5DC634C1-E239-4329-B437-26C939C5B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0388" y="527781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2" name="Metin kutusu 7">
            <a:extLst>
              <a:ext uri="{FF2B5EF4-FFF2-40B4-BE49-F238E27FC236}">
                <a16:creationId xmlns="" xmlns:a16="http://schemas.microsoft.com/office/drawing/2014/main" id="{4EAA5B67-B34B-4BA1-93FA-46B65B1A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285" y="527781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3" name="Metin kutusu 7">
            <a:extLst>
              <a:ext uri="{FF2B5EF4-FFF2-40B4-BE49-F238E27FC236}">
                <a16:creationId xmlns="" xmlns:a16="http://schemas.microsoft.com/office/drawing/2014/main" id="{B11A81AD-A182-428F-AB30-88ACE4F30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0828" y="527781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635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nb-NO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Konumsal Referans Sistemleri</a:t>
            </a:r>
          </a:p>
        </p:txBody>
      </p:sp>
      <p:cxnSp>
        <p:nvCxnSpPr>
          <p:cNvPr id="19" name="Düz Bağlayıcı 2">
            <a:extLst>
              <a:ext uri="{FF2B5EF4-FFF2-40B4-BE49-F238E27FC236}">
                <a16:creationId xmlns="" xmlns:a16="http://schemas.microsoft.com/office/drawing/2014/main" id="{2F0758EE-5589-4252-9682-9CCF1CE4EFAA}"/>
              </a:ext>
            </a:extLst>
          </p:cNvPr>
          <p:cNvCxnSpPr/>
          <p:nvPr/>
        </p:nvCxnSpPr>
        <p:spPr>
          <a:xfrm>
            <a:off x="1856185" y="1080524"/>
            <a:ext cx="0" cy="4319587"/>
          </a:xfrm>
          <a:prstGeom prst="line">
            <a:avLst/>
          </a:prstGeom>
          <a:ln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4">
            <a:extLst>
              <a:ext uri="{FF2B5EF4-FFF2-40B4-BE49-F238E27FC236}">
                <a16:creationId xmlns="" xmlns:a16="http://schemas.microsoft.com/office/drawing/2014/main" id="{30B9BC0D-D832-4D3B-A7AC-060D9999150A}"/>
              </a:ext>
            </a:extLst>
          </p:cNvPr>
          <p:cNvCxnSpPr/>
          <p:nvPr/>
        </p:nvCxnSpPr>
        <p:spPr>
          <a:xfrm>
            <a:off x="1856185" y="5400109"/>
            <a:ext cx="588645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Metin kutusu 7">
            <a:extLst>
              <a:ext uri="{FF2B5EF4-FFF2-40B4-BE49-F238E27FC236}">
                <a16:creationId xmlns="" xmlns:a16="http://schemas.microsoft.com/office/drawing/2014/main" id="{58820F61-A6EB-40C6-8A65-3C2F42D65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454" y="55207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2" name="Metin kutusu 13">
            <a:extLst>
              <a:ext uri="{FF2B5EF4-FFF2-40B4-BE49-F238E27FC236}">
                <a16:creationId xmlns="" xmlns:a16="http://schemas.microsoft.com/office/drawing/2014/main" id="{E2252E31-1465-40E0-9395-C1D2DEBF6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6903" y="550647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3" name="Metin kutusu 11">
            <a:extLst>
              <a:ext uri="{FF2B5EF4-FFF2-40B4-BE49-F238E27FC236}">
                <a16:creationId xmlns="" xmlns:a16="http://schemas.microsoft.com/office/drawing/2014/main" id="{9F6DBE5D-4F75-4FB9-AA03-B435AFBA0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006" y="1051948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Y</a:t>
            </a:r>
          </a:p>
        </p:txBody>
      </p: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5C80CDFC-2113-4C7F-95A2-0ED7A6949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1003" y="3245872"/>
            <a:ext cx="108347" cy="144462"/>
          </a:xfrm>
          <a:prstGeom prst="ellipse">
            <a:avLst/>
          </a:prstGeom>
          <a:gradFill rotWithShape="1">
            <a:gsLst>
              <a:gs pos="0">
                <a:srgbClr val="EFFFFF"/>
              </a:gs>
              <a:gs pos="64999">
                <a:srgbClr val="D9FFFF"/>
              </a:gs>
              <a:gs pos="100000">
                <a:srgbClr val="CBFFFF"/>
              </a:gs>
            </a:gsLst>
            <a:lin ang="5400000" scaled="1"/>
          </a:gradFill>
          <a:ln w="9525">
            <a:solidFill>
              <a:srgbClr val="B0DCD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9D75C03C-0000-4C97-8790-2123BCE77D22}"/>
              </a:ext>
            </a:extLst>
          </p:cNvPr>
          <p:cNvSpPr/>
          <p:nvPr/>
        </p:nvSpPr>
        <p:spPr>
          <a:xfrm>
            <a:off x="4691064" y="2060009"/>
            <a:ext cx="108347" cy="14605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4CCA8BC3-8448-4CD4-9FAE-75202872D040}"/>
              </a:ext>
            </a:extLst>
          </p:cNvPr>
          <p:cNvSpPr/>
          <p:nvPr/>
        </p:nvSpPr>
        <p:spPr>
          <a:xfrm>
            <a:off x="4575572" y="4150747"/>
            <a:ext cx="109538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2BE5A5C0-B962-490B-9AA0-1DC5EC323583}"/>
              </a:ext>
            </a:extLst>
          </p:cNvPr>
          <p:cNvSpPr/>
          <p:nvPr/>
        </p:nvSpPr>
        <p:spPr>
          <a:xfrm>
            <a:off x="3345656" y="3993586"/>
            <a:ext cx="109538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="" xmlns:a16="http://schemas.microsoft.com/office/drawing/2014/main" id="{5E5AD33A-4E85-4F7E-935D-B728080F9C10}"/>
              </a:ext>
            </a:extLst>
          </p:cNvPr>
          <p:cNvSpPr/>
          <p:nvPr/>
        </p:nvSpPr>
        <p:spPr>
          <a:xfrm>
            <a:off x="5609035" y="2420372"/>
            <a:ext cx="108347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="" xmlns:a16="http://schemas.microsoft.com/office/drawing/2014/main" id="{521D8283-DD73-4DE1-8D92-9BC3DBC53294}"/>
              </a:ext>
            </a:extLst>
          </p:cNvPr>
          <p:cNvSpPr/>
          <p:nvPr/>
        </p:nvSpPr>
        <p:spPr>
          <a:xfrm>
            <a:off x="6529389" y="4580961"/>
            <a:ext cx="108347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="" xmlns:a16="http://schemas.microsoft.com/office/drawing/2014/main" id="{5D023027-9900-4B3D-9479-81C7D319E753}"/>
              </a:ext>
            </a:extLst>
          </p:cNvPr>
          <p:cNvSpPr/>
          <p:nvPr/>
        </p:nvSpPr>
        <p:spPr>
          <a:xfrm>
            <a:off x="4257676" y="2717236"/>
            <a:ext cx="108347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="" xmlns:a16="http://schemas.microsoft.com/office/drawing/2014/main" id="{06A8E34D-B2C5-4EDB-8965-16A909B6742A}"/>
              </a:ext>
            </a:extLst>
          </p:cNvPr>
          <p:cNvSpPr/>
          <p:nvPr/>
        </p:nvSpPr>
        <p:spPr>
          <a:xfrm>
            <a:off x="2671764" y="4171386"/>
            <a:ext cx="108347" cy="144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="" xmlns:a16="http://schemas.microsoft.com/office/drawing/2014/main" id="{AC736A38-9A8A-4990-9416-A60FE37F6FD3}"/>
              </a:ext>
            </a:extLst>
          </p:cNvPr>
          <p:cNvSpPr/>
          <p:nvPr/>
        </p:nvSpPr>
        <p:spPr>
          <a:xfrm>
            <a:off x="6797278" y="2452122"/>
            <a:ext cx="108347" cy="14446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Metin kutusu 27">
            <a:extLst>
              <a:ext uri="{FF2B5EF4-FFF2-40B4-BE49-F238E27FC236}">
                <a16:creationId xmlns="" xmlns:a16="http://schemas.microsoft.com/office/drawing/2014/main" id="{25A6CDF1-3C26-447B-A4D4-93738C392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3156" y="2925199"/>
            <a:ext cx="1056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B (8,3)</a:t>
            </a:r>
          </a:p>
        </p:txBody>
      </p:sp>
      <p:cxnSp>
        <p:nvCxnSpPr>
          <p:cNvPr id="34" name="Düz Bağlayıcı 11">
            <a:extLst>
              <a:ext uri="{FF2B5EF4-FFF2-40B4-BE49-F238E27FC236}">
                <a16:creationId xmlns="" xmlns:a16="http://schemas.microsoft.com/office/drawing/2014/main" id="{3B2F233B-41BE-4E0D-8859-8BD7DE450227}"/>
              </a:ext>
            </a:extLst>
          </p:cNvPr>
          <p:cNvCxnSpPr/>
          <p:nvPr/>
        </p:nvCxnSpPr>
        <p:spPr>
          <a:xfrm>
            <a:off x="2395538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28">
            <a:extLst>
              <a:ext uri="{FF2B5EF4-FFF2-40B4-BE49-F238E27FC236}">
                <a16:creationId xmlns="" xmlns:a16="http://schemas.microsoft.com/office/drawing/2014/main" id="{01BE72B7-F241-4487-AA92-D264FC7EDDDC}"/>
              </a:ext>
            </a:extLst>
          </p:cNvPr>
          <p:cNvCxnSpPr/>
          <p:nvPr/>
        </p:nvCxnSpPr>
        <p:spPr>
          <a:xfrm>
            <a:off x="2936081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29">
            <a:extLst>
              <a:ext uri="{FF2B5EF4-FFF2-40B4-BE49-F238E27FC236}">
                <a16:creationId xmlns="" xmlns:a16="http://schemas.microsoft.com/office/drawing/2014/main" id="{9DAC8502-7D40-4461-AEB8-065CC27CB5A8}"/>
              </a:ext>
            </a:extLst>
          </p:cNvPr>
          <p:cNvCxnSpPr/>
          <p:nvPr/>
        </p:nvCxnSpPr>
        <p:spPr>
          <a:xfrm>
            <a:off x="3475435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0">
            <a:extLst>
              <a:ext uri="{FF2B5EF4-FFF2-40B4-BE49-F238E27FC236}">
                <a16:creationId xmlns="" xmlns:a16="http://schemas.microsoft.com/office/drawing/2014/main" id="{FC14957A-C1F7-4A73-9AD7-86E6713457D3}"/>
              </a:ext>
            </a:extLst>
          </p:cNvPr>
          <p:cNvCxnSpPr/>
          <p:nvPr/>
        </p:nvCxnSpPr>
        <p:spPr>
          <a:xfrm>
            <a:off x="4015979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1">
            <a:extLst>
              <a:ext uri="{FF2B5EF4-FFF2-40B4-BE49-F238E27FC236}">
                <a16:creationId xmlns="" xmlns:a16="http://schemas.microsoft.com/office/drawing/2014/main" id="{144C711A-B68B-43B1-896C-E9BB04ADC746}"/>
              </a:ext>
            </a:extLst>
          </p:cNvPr>
          <p:cNvCxnSpPr/>
          <p:nvPr/>
        </p:nvCxnSpPr>
        <p:spPr>
          <a:xfrm>
            <a:off x="4555331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2">
            <a:extLst>
              <a:ext uri="{FF2B5EF4-FFF2-40B4-BE49-F238E27FC236}">
                <a16:creationId xmlns="" xmlns:a16="http://schemas.microsoft.com/office/drawing/2014/main" id="{81AE1273-8521-4705-ACFE-AB592ECE5D1D}"/>
              </a:ext>
            </a:extLst>
          </p:cNvPr>
          <p:cNvCxnSpPr/>
          <p:nvPr/>
        </p:nvCxnSpPr>
        <p:spPr>
          <a:xfrm>
            <a:off x="5095875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33">
            <a:extLst>
              <a:ext uri="{FF2B5EF4-FFF2-40B4-BE49-F238E27FC236}">
                <a16:creationId xmlns="" xmlns:a16="http://schemas.microsoft.com/office/drawing/2014/main" id="{7F9D5C8F-8857-41A7-A6F1-BC8D5050127D}"/>
              </a:ext>
            </a:extLst>
          </p:cNvPr>
          <p:cNvCxnSpPr/>
          <p:nvPr/>
        </p:nvCxnSpPr>
        <p:spPr>
          <a:xfrm>
            <a:off x="5635229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Düz Bağlayıcı 34">
            <a:extLst>
              <a:ext uri="{FF2B5EF4-FFF2-40B4-BE49-F238E27FC236}">
                <a16:creationId xmlns="" xmlns:a16="http://schemas.microsoft.com/office/drawing/2014/main" id="{8F43FE18-380F-4EF5-B2CF-0D5FEE397C70}"/>
              </a:ext>
            </a:extLst>
          </p:cNvPr>
          <p:cNvCxnSpPr/>
          <p:nvPr/>
        </p:nvCxnSpPr>
        <p:spPr>
          <a:xfrm>
            <a:off x="6175772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35">
            <a:extLst>
              <a:ext uri="{FF2B5EF4-FFF2-40B4-BE49-F238E27FC236}">
                <a16:creationId xmlns="" xmlns:a16="http://schemas.microsoft.com/office/drawing/2014/main" id="{8384C0C0-EA2C-4562-9414-06D95E93E2FA}"/>
              </a:ext>
            </a:extLst>
          </p:cNvPr>
          <p:cNvCxnSpPr/>
          <p:nvPr/>
        </p:nvCxnSpPr>
        <p:spPr>
          <a:xfrm>
            <a:off x="6715125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Bağlayıcı 36">
            <a:extLst>
              <a:ext uri="{FF2B5EF4-FFF2-40B4-BE49-F238E27FC236}">
                <a16:creationId xmlns="" xmlns:a16="http://schemas.microsoft.com/office/drawing/2014/main" id="{A16B2AA9-2262-44E3-93A2-B098D7CFE03E}"/>
              </a:ext>
            </a:extLst>
          </p:cNvPr>
          <p:cNvCxnSpPr/>
          <p:nvPr/>
        </p:nvCxnSpPr>
        <p:spPr>
          <a:xfrm>
            <a:off x="7255669" y="5309624"/>
            <a:ext cx="0" cy="179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39">
            <a:extLst>
              <a:ext uri="{FF2B5EF4-FFF2-40B4-BE49-F238E27FC236}">
                <a16:creationId xmlns="" xmlns:a16="http://schemas.microsoft.com/office/drawing/2014/main" id="{63EF652E-5A96-493B-A566-27421F9E5C7D}"/>
              </a:ext>
            </a:extLst>
          </p:cNvPr>
          <p:cNvCxnSpPr/>
          <p:nvPr/>
        </p:nvCxnSpPr>
        <p:spPr>
          <a:xfrm rot="5400000">
            <a:off x="1855589" y="1822877"/>
            <a:ext cx="0" cy="134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Düz Bağlayıcı 40">
            <a:extLst>
              <a:ext uri="{FF2B5EF4-FFF2-40B4-BE49-F238E27FC236}">
                <a16:creationId xmlns="" xmlns:a16="http://schemas.microsoft.com/office/drawing/2014/main" id="{928C14F5-5B65-4AA4-A597-3EBEB3544606}"/>
              </a:ext>
            </a:extLst>
          </p:cNvPr>
          <p:cNvCxnSpPr/>
          <p:nvPr/>
        </p:nvCxnSpPr>
        <p:spPr>
          <a:xfrm rot="5400000">
            <a:off x="1855589" y="2542014"/>
            <a:ext cx="0" cy="134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41">
            <a:extLst>
              <a:ext uri="{FF2B5EF4-FFF2-40B4-BE49-F238E27FC236}">
                <a16:creationId xmlns="" xmlns:a16="http://schemas.microsoft.com/office/drawing/2014/main" id="{3B84AABD-09C6-49D0-8F16-E1EB93661ECE}"/>
              </a:ext>
            </a:extLst>
          </p:cNvPr>
          <p:cNvCxnSpPr/>
          <p:nvPr/>
        </p:nvCxnSpPr>
        <p:spPr>
          <a:xfrm rot="5400000">
            <a:off x="1855589" y="3262738"/>
            <a:ext cx="0" cy="134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Düz Bağlayıcı 42">
            <a:extLst>
              <a:ext uri="{FF2B5EF4-FFF2-40B4-BE49-F238E27FC236}">
                <a16:creationId xmlns="" xmlns:a16="http://schemas.microsoft.com/office/drawing/2014/main" id="{E51B29B6-D457-4031-9A9F-011694034D07}"/>
              </a:ext>
            </a:extLst>
          </p:cNvPr>
          <p:cNvCxnSpPr/>
          <p:nvPr/>
        </p:nvCxnSpPr>
        <p:spPr>
          <a:xfrm rot="5400000">
            <a:off x="1855589" y="3981877"/>
            <a:ext cx="0" cy="134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Düz Bağlayıcı 43">
            <a:extLst>
              <a:ext uri="{FF2B5EF4-FFF2-40B4-BE49-F238E27FC236}">
                <a16:creationId xmlns="" xmlns:a16="http://schemas.microsoft.com/office/drawing/2014/main" id="{0C3818DC-E10E-4D1A-9122-43C1BFF283E6}"/>
              </a:ext>
            </a:extLst>
          </p:cNvPr>
          <p:cNvCxnSpPr/>
          <p:nvPr/>
        </p:nvCxnSpPr>
        <p:spPr>
          <a:xfrm rot="5400000">
            <a:off x="1855589" y="4702602"/>
            <a:ext cx="0" cy="134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="" xmlns:a16="http://schemas.microsoft.com/office/drawing/2014/main" id="{C89E88A7-3209-483A-8F4C-E0D65CE07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1616" y="2553722"/>
            <a:ext cx="108347" cy="144462"/>
          </a:xfrm>
          <a:prstGeom prst="ellipse">
            <a:avLst/>
          </a:prstGeom>
          <a:gradFill rotWithShape="1">
            <a:gsLst>
              <a:gs pos="0">
                <a:srgbClr val="EFFFFF"/>
              </a:gs>
              <a:gs pos="64999">
                <a:srgbClr val="D9FFFF"/>
              </a:gs>
              <a:gs pos="100000">
                <a:srgbClr val="CBFFFF"/>
              </a:gs>
            </a:gsLst>
            <a:lin ang="5400000" scaled="1"/>
          </a:gradFill>
          <a:ln w="9525">
            <a:solidFill>
              <a:srgbClr val="B0DCD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Metin kutusu 48">
            <a:extLst>
              <a:ext uri="{FF2B5EF4-FFF2-40B4-BE49-F238E27FC236}">
                <a16:creationId xmlns="" xmlns:a16="http://schemas.microsoft.com/office/drawing/2014/main" id="{774EE18C-4D92-40E9-82D5-BBDC13862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720" y="2204474"/>
            <a:ext cx="10573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 (3,4)</a:t>
            </a:r>
          </a:p>
        </p:txBody>
      </p:sp>
      <p:cxnSp>
        <p:nvCxnSpPr>
          <p:cNvPr id="51" name="Düz Bağlayıcı 45">
            <a:extLst>
              <a:ext uri="{FF2B5EF4-FFF2-40B4-BE49-F238E27FC236}">
                <a16:creationId xmlns="" xmlns:a16="http://schemas.microsoft.com/office/drawing/2014/main" id="{D621EA96-6360-4FBB-888A-89F2967B977E}"/>
              </a:ext>
            </a:extLst>
          </p:cNvPr>
          <p:cNvCxnSpPr/>
          <p:nvPr/>
        </p:nvCxnSpPr>
        <p:spPr>
          <a:xfrm>
            <a:off x="1856185" y="2609284"/>
            <a:ext cx="159900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Düz Bağlayıcı 49">
            <a:extLst>
              <a:ext uri="{FF2B5EF4-FFF2-40B4-BE49-F238E27FC236}">
                <a16:creationId xmlns="" xmlns:a16="http://schemas.microsoft.com/office/drawing/2014/main" id="{3A3AC465-1BBF-44C5-9223-7962B469CEA5}"/>
              </a:ext>
            </a:extLst>
          </p:cNvPr>
          <p:cNvCxnSpPr/>
          <p:nvPr/>
        </p:nvCxnSpPr>
        <p:spPr>
          <a:xfrm flipH="1" flipV="1">
            <a:off x="3455194" y="2609286"/>
            <a:ext cx="20241" cy="2790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Düz Bağlayıcı 53">
            <a:extLst>
              <a:ext uri="{FF2B5EF4-FFF2-40B4-BE49-F238E27FC236}">
                <a16:creationId xmlns="" xmlns:a16="http://schemas.microsoft.com/office/drawing/2014/main" id="{4B8AEF9B-39F8-4E84-9098-8D8A1D059904}"/>
              </a:ext>
            </a:extLst>
          </p:cNvPr>
          <p:cNvCxnSpPr/>
          <p:nvPr/>
        </p:nvCxnSpPr>
        <p:spPr>
          <a:xfrm>
            <a:off x="1856185" y="3330009"/>
            <a:ext cx="4319588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Düz Bağlayıcı 55">
            <a:extLst>
              <a:ext uri="{FF2B5EF4-FFF2-40B4-BE49-F238E27FC236}">
                <a16:creationId xmlns="" xmlns:a16="http://schemas.microsoft.com/office/drawing/2014/main" id="{308A5000-9960-4712-B411-0A5CB9E7D06A}"/>
              </a:ext>
            </a:extLst>
          </p:cNvPr>
          <p:cNvCxnSpPr/>
          <p:nvPr/>
        </p:nvCxnSpPr>
        <p:spPr>
          <a:xfrm flipV="1">
            <a:off x="6175772" y="3330009"/>
            <a:ext cx="0" cy="20701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etin kutusu 7">
            <a:extLst>
              <a:ext uri="{FF2B5EF4-FFF2-40B4-BE49-F238E27FC236}">
                <a16:creationId xmlns="" xmlns:a16="http://schemas.microsoft.com/office/drawing/2014/main" id="{EA5417A9-802E-4855-9209-DC3F160D7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856" y="55207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6" name="Metin kutusu 7">
            <a:extLst>
              <a:ext uri="{FF2B5EF4-FFF2-40B4-BE49-F238E27FC236}">
                <a16:creationId xmlns="" xmlns:a16="http://schemas.microsoft.com/office/drawing/2014/main" id="{E40AAB76-3228-4EF0-808E-6DA6A70B0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650" y="55207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7" name="Metin kutusu 7">
            <a:extLst>
              <a:ext uri="{FF2B5EF4-FFF2-40B4-BE49-F238E27FC236}">
                <a16:creationId xmlns="" xmlns:a16="http://schemas.microsoft.com/office/drawing/2014/main" id="{25DEDE48-91ED-46BC-9BF2-C255404BF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8754" y="55461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8" name="Metin kutusu 7">
            <a:extLst>
              <a:ext uri="{FF2B5EF4-FFF2-40B4-BE49-F238E27FC236}">
                <a16:creationId xmlns="" xmlns:a16="http://schemas.microsoft.com/office/drawing/2014/main" id="{0F41446F-F602-4C36-8639-B9C071362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106" y="55461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9" name="Metin kutusu 7">
            <a:extLst>
              <a:ext uri="{FF2B5EF4-FFF2-40B4-BE49-F238E27FC236}">
                <a16:creationId xmlns="" xmlns:a16="http://schemas.microsoft.com/office/drawing/2014/main" id="{6A690B91-0A0B-4062-84D4-7DCB9E2F2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003" y="55461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0" name="Metin kutusu 7">
            <a:extLst>
              <a:ext uri="{FF2B5EF4-FFF2-40B4-BE49-F238E27FC236}">
                <a16:creationId xmlns="" xmlns:a16="http://schemas.microsoft.com/office/drawing/2014/main" id="{E976E777-9E57-42EF-B00B-59FD05CE9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8210" y="55461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1" name="Metin kutusu 7">
            <a:extLst>
              <a:ext uri="{FF2B5EF4-FFF2-40B4-BE49-F238E27FC236}">
                <a16:creationId xmlns="" xmlns:a16="http://schemas.microsoft.com/office/drawing/2014/main" id="{51C5AF92-001B-4665-943C-3420B9A3D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8444" y="55207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9</a:t>
            </a:r>
          </a:p>
        </p:txBody>
      </p:sp>
      <p:sp>
        <p:nvSpPr>
          <p:cNvPr id="62" name="Metin kutusu 7">
            <a:extLst>
              <a:ext uri="{FF2B5EF4-FFF2-40B4-BE49-F238E27FC236}">
                <a16:creationId xmlns="" xmlns:a16="http://schemas.microsoft.com/office/drawing/2014/main" id="{5ACC452F-9704-448D-8E7A-3D359ED79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547" y="55461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7</a:t>
            </a:r>
          </a:p>
        </p:txBody>
      </p:sp>
      <p:sp>
        <p:nvSpPr>
          <p:cNvPr id="63" name="Metin kutusu 7">
            <a:extLst>
              <a:ext uri="{FF2B5EF4-FFF2-40B4-BE49-F238E27FC236}">
                <a16:creationId xmlns="" xmlns:a16="http://schemas.microsoft.com/office/drawing/2014/main" id="{8E22A41E-0C04-4360-A11F-2D290C120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900" y="55461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</a:t>
            </a:r>
          </a:p>
        </p:txBody>
      </p:sp>
      <p:sp>
        <p:nvSpPr>
          <p:cNvPr id="64" name="Metin kutusu 7">
            <a:extLst>
              <a:ext uri="{FF2B5EF4-FFF2-40B4-BE49-F238E27FC236}">
                <a16:creationId xmlns="" xmlns:a16="http://schemas.microsoft.com/office/drawing/2014/main" id="{A842CF7B-2226-4C54-AF71-D0C1A9B9F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0173" y="552552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65" name="Metin kutusu 7">
            <a:extLst>
              <a:ext uri="{FF2B5EF4-FFF2-40B4-BE49-F238E27FC236}">
                <a16:creationId xmlns="" xmlns:a16="http://schemas.microsoft.com/office/drawing/2014/main" id="{F95014E7-64B9-4AA5-9D00-A19030729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458572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6" name="Metin kutusu 7">
            <a:extLst>
              <a:ext uri="{FF2B5EF4-FFF2-40B4-BE49-F238E27FC236}">
                <a16:creationId xmlns="" xmlns:a16="http://schemas.microsoft.com/office/drawing/2014/main" id="{F3658B1D-1B30-4BBE-B782-0100F72F8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386499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7" name="Metin kutusu 7">
            <a:extLst>
              <a:ext uri="{FF2B5EF4-FFF2-40B4-BE49-F238E27FC236}">
                <a16:creationId xmlns="" xmlns:a16="http://schemas.microsoft.com/office/drawing/2014/main" id="{83D5B92F-1432-4B7B-A59E-8078DBAE8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056" y="314586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8" name="Metin kutusu 7">
            <a:extLst>
              <a:ext uri="{FF2B5EF4-FFF2-40B4-BE49-F238E27FC236}">
                <a16:creationId xmlns="" xmlns:a16="http://schemas.microsoft.com/office/drawing/2014/main" id="{5D177E5B-EEFE-4BF5-A569-507DE8647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247" y="244101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9" name="Metin kutusu 7">
            <a:extLst>
              <a:ext uri="{FF2B5EF4-FFF2-40B4-BE49-F238E27FC236}">
                <a16:creationId xmlns="" xmlns:a16="http://schemas.microsoft.com/office/drawing/2014/main" id="{BF110EAC-97D6-4FBC-8C4D-9B3D7B21D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247" y="170441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</a:t>
            </a:r>
          </a:p>
        </p:txBody>
      </p:sp>
      <p:sp>
        <p:nvSpPr>
          <p:cNvPr id="70" name="Slide Number Placeholder 5">
            <a:extLst>
              <a:ext uri="{FF2B5EF4-FFF2-40B4-BE49-F238E27FC236}">
                <a16:creationId xmlns="" xmlns:a16="http://schemas.microsoft.com/office/drawing/2014/main" id="{D6EE6BDC-20C9-49F5-AC5F-9CB8770C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00400" y="5622359"/>
            <a:ext cx="2820987" cy="1524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62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nb-NO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Coğrafi Koordinat Sistemi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652347" y="1379913"/>
            <a:ext cx="7843954" cy="3907919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dirty="0" err="1"/>
              <a:t>Kürenin</a:t>
            </a:r>
            <a:r>
              <a:rPr lang="en-US" sz="1800" dirty="0"/>
              <a:t> </a:t>
            </a:r>
            <a:r>
              <a:rPr lang="en-US" sz="1800" dirty="0" err="1"/>
              <a:t>veya</a:t>
            </a:r>
            <a:r>
              <a:rPr lang="en-US" sz="1800" dirty="0"/>
              <a:t> </a:t>
            </a:r>
            <a:r>
              <a:rPr lang="tr-TR" sz="1800" dirty="0"/>
              <a:t>küremsi</a:t>
            </a:r>
            <a:r>
              <a:rPr lang="en-US" sz="1800" dirty="0"/>
              <a:t> </a:t>
            </a:r>
            <a:r>
              <a:rPr lang="en-US" sz="1800" dirty="0" err="1"/>
              <a:t>yüzeydeki</a:t>
            </a:r>
            <a:r>
              <a:rPr lang="en-US" sz="1800" dirty="0"/>
              <a:t> </a:t>
            </a:r>
            <a:r>
              <a:rPr lang="en-US" sz="1800" dirty="0" err="1"/>
              <a:t>noktaların</a:t>
            </a:r>
            <a:r>
              <a:rPr lang="en-US" sz="1800" dirty="0"/>
              <a:t> </a:t>
            </a:r>
            <a:r>
              <a:rPr lang="en-US" sz="1800" dirty="0" err="1"/>
              <a:t>yerlerini</a:t>
            </a:r>
            <a:r>
              <a:rPr lang="en-US" sz="1800" dirty="0"/>
              <a:t> </a:t>
            </a:r>
            <a:r>
              <a:rPr lang="en-US" sz="1800" dirty="0" err="1"/>
              <a:t>tanımlamak</a:t>
            </a:r>
            <a:r>
              <a:rPr lang="en-US" sz="1800" dirty="0"/>
              <a:t> </a:t>
            </a:r>
            <a:r>
              <a:rPr lang="en-US" sz="1800" dirty="0" err="1"/>
              <a:t>için</a:t>
            </a:r>
            <a:r>
              <a:rPr lang="en-US" sz="1800" dirty="0"/>
              <a:t> </a:t>
            </a:r>
            <a:r>
              <a:rPr lang="en-US" sz="1800" dirty="0" err="1"/>
              <a:t>enlem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boylam</a:t>
            </a:r>
            <a:r>
              <a:rPr lang="tr-TR" sz="1800" dirty="0"/>
              <a:t> kullanılır.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tr-TR" sz="1800" dirty="0"/>
              <a:t>Bir coğrafi koordinat sistem tanımı bir datum, baş meridyen ve açısal ölçü birimini içerir.</a:t>
            </a:r>
            <a:endParaRPr lang="en-US" sz="1800" dirty="0"/>
          </a:p>
        </p:txBody>
      </p:sp>
      <p:pic>
        <p:nvPicPr>
          <p:cNvPr id="19" name="Picture 2" descr="Image result for enlem boylam">
            <a:extLst>
              <a:ext uri="{FF2B5EF4-FFF2-40B4-BE49-F238E27FC236}">
                <a16:creationId xmlns="" xmlns:a16="http://schemas.microsoft.com/office/drawing/2014/main" id="{825FB9C6-1997-40DE-9DC8-B43E2BFA2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566" y="2943843"/>
            <a:ext cx="1983134" cy="2591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38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nb-NO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Türkiyede Kullanilan Belli Başli Datumlar</a:t>
            </a:r>
            <a:endParaRPr lang="nb-NO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652347" y="1379913"/>
            <a:ext cx="7843954" cy="3907919"/>
          </a:xfrm>
        </p:spPr>
        <p:txBody>
          <a:bodyPr anchor="t">
            <a:noAutofit/>
          </a:bodyPr>
          <a:lstStyle/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47176C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Datum, yeryüzünün ölçülmesi için referans seçilen yüzeyleri tanımlayan, bu yüzeylerin başlangıç noktalarını ve boyutlarını belirleyen matematik modellerdir.</a:t>
            </a:r>
          </a:p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47176C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Ülkemizde kullanılan ve referans alınan üç temel datum vardır. </a:t>
            </a:r>
          </a:p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47176C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Bunlar; ED50 (European Datumu 50), WGS84 (World Geodetic System 84) ve ITRF (International Terrestrial Referans Frame) datumlarıdır.</a:t>
            </a:r>
          </a:p>
        </p:txBody>
      </p:sp>
    </p:spTree>
    <p:extLst>
      <p:ext uri="{BB962C8B-B14F-4D97-AF65-F5344CB8AC3E}">
        <p14:creationId xmlns:p14="http://schemas.microsoft.com/office/powerpoint/2010/main" val="318739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nb-NO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Jeo-Referanslama (Konumlandırma)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652347" y="1379913"/>
            <a:ext cx="7843954" cy="3907919"/>
          </a:xfrm>
        </p:spPr>
        <p:txBody>
          <a:bodyPr anchor="t">
            <a:noAutofit/>
          </a:bodyPr>
          <a:lstStyle/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7030A0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Raster veya vektör bir Mekansal veri setinin rasgele bir koordinat sisteminden coğrafik veya harita projeksiyonlu bir koordinat sistemine geçilme işlemi olarak tanımlanabilir.</a:t>
            </a:r>
          </a:p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7030A0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Rasgele koordinat sistemi ile coğrafi koordinat sistemi arasında ilişkiyi sağlayacak bir set yer kontrol noktası gereklidir.</a:t>
            </a:r>
          </a:p>
        </p:txBody>
      </p:sp>
    </p:spTree>
    <p:extLst>
      <p:ext uri="{BB962C8B-B14F-4D97-AF65-F5344CB8AC3E}">
        <p14:creationId xmlns:p14="http://schemas.microsoft.com/office/powerpoint/2010/main" val="212983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nb-NO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Yer Kontrol Noktaları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652347" y="1379913"/>
            <a:ext cx="7843954" cy="3907919"/>
          </a:xfrm>
        </p:spPr>
        <p:txBody>
          <a:bodyPr anchor="t">
            <a:noAutofit/>
          </a:bodyPr>
          <a:lstStyle/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7030A0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Kontrol noktası olam için kolayca ve güzelce tanımlanan noktalar seçilmelidir.</a:t>
            </a:r>
          </a:p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7030A0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Görünür, küçük, durağan, kalıcı, ve iyi tanımlanan arazi işaretleridir</a:t>
            </a:r>
          </a:p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7030A0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Yol kesişimleri</a:t>
            </a:r>
          </a:p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7030A0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Pistler</a:t>
            </a:r>
          </a:p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7030A0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Akış direkleri ve kesişimleri</a:t>
            </a:r>
          </a:p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7030A0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Bina köşeleri</a:t>
            </a:r>
          </a:p>
          <a:p>
            <a:pPr marL="411163" indent="-342900">
              <a:lnSpc>
                <a:spcPct val="150000"/>
              </a:lnSpc>
              <a:spcBef>
                <a:spcPts val="700"/>
              </a:spcBef>
              <a:buClr>
                <a:srgbClr val="7030A0"/>
              </a:buClr>
              <a:buSzPct val="95000"/>
              <a:defRPr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Köprüler</a:t>
            </a:r>
          </a:p>
        </p:txBody>
      </p:sp>
    </p:spTree>
    <p:extLst>
      <p:ext uri="{BB962C8B-B14F-4D97-AF65-F5344CB8AC3E}">
        <p14:creationId xmlns:p14="http://schemas.microsoft.com/office/powerpoint/2010/main" val="385442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12454</TotalTime>
  <Words>268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ekonomi</vt:lpstr>
      <vt:lpstr>1_Rics</vt:lpstr>
      <vt:lpstr>h.t.</vt:lpstr>
      <vt:lpstr>PowerPoint Presentation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811</cp:revision>
  <cp:lastPrinted>2016-10-24T07:53:35Z</cp:lastPrinted>
  <dcterms:created xsi:type="dcterms:W3CDTF">2016-09-18T09:35:24Z</dcterms:created>
  <dcterms:modified xsi:type="dcterms:W3CDTF">2020-02-26T07:26:31Z</dcterms:modified>
</cp:coreProperties>
</file>