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600"/>
    <a:srgbClr val="253600"/>
    <a:srgbClr val="6C2900"/>
    <a:srgbClr val="2597FF"/>
    <a:srgbClr val="FF9E1D"/>
    <a:srgbClr val="D68B1C"/>
    <a:srgbClr val="6CA800"/>
    <a:srgbClr val="EE7D00"/>
    <a:srgbClr val="552579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497935"/>
            <a:ext cx="7940660" cy="610820"/>
          </a:xfrm>
          <a:effectLst>
            <a:outerShdw blurRad="50800" dist="38100" dir="2700000" algn="tl" rotWithShape="0">
              <a:prstClr val="black">
                <a:alpha val="71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12303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497935"/>
            <a:ext cx="8551480" cy="763525"/>
          </a:xfrm>
          <a:effectLst>
            <a:outerShdw blurRad="50800" dist="38100" dir="2700000" algn="tl" rotWithShape="0">
              <a:prstClr val="black">
                <a:alpha val="63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r-TR" dirty="0" smtClean="0"/>
              <a:t>ÖLÇME-DEĞERLENDİRME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566871"/>
            <a:ext cx="8551480" cy="916230"/>
          </a:xfrm>
        </p:spPr>
        <p:txBody>
          <a:bodyPr>
            <a:normAutofit/>
          </a:bodyPr>
          <a:lstStyle/>
          <a:p>
            <a:endParaRPr lang="tr-TR" dirty="0" smtClean="0"/>
          </a:p>
        </p:txBody>
      </p:sp>
      <p:pic>
        <p:nvPicPr>
          <p:cNvPr id="1026" name="Picture 2" descr="j0300840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22479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7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81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3926" y="-1223929"/>
            <a:ext cx="6858000" cy="93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9450" y="-1156550"/>
            <a:ext cx="6858000" cy="917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94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1436" y="-1644159"/>
            <a:ext cx="5872282" cy="914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588952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A.5.4. Birleştirilmiş hareket becerilerini çeşitli oyun ve etkinliklerde gösterir.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6298093"/>
            <a:ext cx="762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A.5.11. Oyun ve etkinliklerde belirlenen kural ve yönergeleri uygular.</a:t>
            </a:r>
          </a:p>
        </p:txBody>
      </p:sp>
    </p:spTree>
    <p:extLst>
      <p:ext uri="{BB962C8B-B14F-4D97-AF65-F5344CB8AC3E}">
        <p14:creationId xmlns:p14="http://schemas.microsoft.com/office/powerpoint/2010/main" val="10983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9507" y="-1559508"/>
            <a:ext cx="6024986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6024987"/>
            <a:ext cx="854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A.7.7. Halk danslarına özgü hareket becerilerini artan bir doğrulukta sergiler.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637814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A.8.3. Belli bir konuda hazırladığı dans koreografisini sunar.</a:t>
            </a:r>
          </a:p>
        </p:txBody>
      </p:sp>
    </p:spTree>
    <p:extLst>
      <p:ext uri="{BB962C8B-B14F-4D97-AF65-F5344CB8AC3E}">
        <p14:creationId xmlns:p14="http://schemas.microsoft.com/office/powerpoint/2010/main" val="16466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98" y="1"/>
            <a:ext cx="9175498" cy="61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48965" y="6129551"/>
            <a:ext cx="855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A.8.1. Çeşitli sporlara ve etkinliklere özgü hareket becerilerini geliştirir.</a:t>
            </a:r>
          </a:p>
          <a:p>
            <a:r>
              <a:rPr lang="tr-TR" b="1" dirty="0">
                <a:solidFill>
                  <a:srgbClr val="FFC000"/>
                </a:solidFill>
              </a:rPr>
              <a:t>(Spor dallarına özgü beceriler)</a:t>
            </a:r>
          </a:p>
        </p:txBody>
      </p:sp>
    </p:spTree>
    <p:extLst>
      <p:ext uri="{BB962C8B-B14F-4D97-AF65-F5344CB8AC3E}">
        <p14:creationId xmlns:p14="http://schemas.microsoft.com/office/powerpoint/2010/main" val="35730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1392" y="-1184606"/>
            <a:ext cx="694121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62</Words>
  <Application>Microsoft Office PowerPoint</Application>
  <PresentationFormat>Ekran Gösterisi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ÖLÇME-DEĞERLENDİRME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Öğretmenlik</cp:lastModifiedBy>
  <cp:revision>115</cp:revision>
  <dcterms:created xsi:type="dcterms:W3CDTF">2013-08-21T19:17:07Z</dcterms:created>
  <dcterms:modified xsi:type="dcterms:W3CDTF">2017-04-27T09:29:33Z</dcterms:modified>
</cp:coreProperties>
</file>