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74" r:id="rId2"/>
    <p:sldId id="270" r:id="rId3"/>
    <p:sldId id="273" r:id="rId4"/>
    <p:sldId id="275" r:id="rId5"/>
    <p:sldId id="267" r:id="rId6"/>
    <p:sldId id="278" r:id="rId7"/>
    <p:sldId id="280" r:id="rId8"/>
    <p:sldId id="28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30"/>
  </p:normalViewPr>
  <p:slideViewPr>
    <p:cSldViewPr snapToGrid="0" snapToObjects="1">
      <p:cViewPr varScale="1">
        <p:scale>
          <a:sx n="92" d="100"/>
          <a:sy n="92" d="100"/>
        </p:scale>
        <p:origin x="10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46F0F5-27AB-BF45-BC4F-8FE7A00F603E}" type="datetimeFigureOut">
              <a:rPr lang="tr-TR" smtClean="0"/>
              <a:t>1.02.2020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A1434F-E84D-E748-8D62-C1A09812D92B}" type="slidenum">
              <a:rPr lang="tr-TR" smtClean="0"/>
              <a:t>‹#›</a:t>
            </a:fld>
            <a:endParaRPr lang="tr-TR"/>
          </a:p>
        </p:txBody>
      </p:sp>
    </p:spTree>
    <p:extLst>
      <p:ext uri="{BB962C8B-B14F-4D97-AF65-F5344CB8AC3E}">
        <p14:creationId xmlns:p14="http://schemas.microsoft.com/office/powerpoint/2010/main" val="926395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1 Slayt Görüntüsü Yer Tutucusu">
            <a:extLst>
              <a:ext uri="{FF2B5EF4-FFF2-40B4-BE49-F238E27FC236}">
                <a16:creationId xmlns:a16="http://schemas.microsoft.com/office/drawing/2014/main" id="{DCA10BF9-395A-7E48-9420-CB0266B7CC4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2 Not Yer Tutucusu">
            <a:extLst>
              <a:ext uri="{FF2B5EF4-FFF2-40B4-BE49-F238E27FC236}">
                <a16:creationId xmlns:a16="http://schemas.microsoft.com/office/drawing/2014/main" id="{B0F3A287-8624-4740-9DE0-DC5D82731A0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86020" name="3 Slayt Numarası Yer Tutucusu">
            <a:extLst>
              <a:ext uri="{FF2B5EF4-FFF2-40B4-BE49-F238E27FC236}">
                <a16:creationId xmlns:a16="http://schemas.microsoft.com/office/drawing/2014/main" id="{E5839E8B-F026-1C41-B50F-F5607F5F3E4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9AD3E79-B707-3348-A6FD-557F6B99D496}" type="slidenum">
              <a:rPr lang="tr-TR" altLang="tr-TR" smtClean="0">
                <a:latin typeface="Arial" panose="020B0604020202020204" pitchFamily="34" charset="0"/>
              </a:rPr>
              <a:pPr>
                <a:spcBef>
                  <a:spcPct val="0"/>
                </a:spcBef>
              </a:pPr>
              <a:t>1</a:t>
            </a:fld>
            <a:endParaRPr lang="tr-TR" altLang="tr-TR">
              <a:latin typeface="Arial" panose="020B0604020202020204" pitchFamily="34" charset="0"/>
            </a:endParaRPr>
          </a:p>
        </p:txBody>
      </p:sp>
    </p:spTree>
    <p:extLst>
      <p:ext uri="{BB962C8B-B14F-4D97-AF65-F5344CB8AC3E}">
        <p14:creationId xmlns:p14="http://schemas.microsoft.com/office/powerpoint/2010/main" val="455251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1 Slayt Görüntüsü Yer Tutucusu">
            <a:extLst>
              <a:ext uri="{FF2B5EF4-FFF2-40B4-BE49-F238E27FC236}">
                <a16:creationId xmlns:a16="http://schemas.microsoft.com/office/drawing/2014/main" id="{B69108E4-BED5-A048-994E-0FF19C271E3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2 Not Yer Tutucusu">
            <a:extLst>
              <a:ext uri="{FF2B5EF4-FFF2-40B4-BE49-F238E27FC236}">
                <a16:creationId xmlns:a16="http://schemas.microsoft.com/office/drawing/2014/main" id="{F8190FA2-7D40-604B-8982-97901D864D5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88068" name="3 Slayt Numarası Yer Tutucusu">
            <a:extLst>
              <a:ext uri="{FF2B5EF4-FFF2-40B4-BE49-F238E27FC236}">
                <a16:creationId xmlns:a16="http://schemas.microsoft.com/office/drawing/2014/main" id="{AEBEF525-E486-8240-89B2-701456EA29E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E9A890-2E4D-1147-A0F5-537DB8582368}" type="slidenum">
              <a:rPr lang="tr-TR" altLang="tr-TR" smtClean="0">
                <a:latin typeface="Arial" panose="020B0604020202020204" pitchFamily="34" charset="0"/>
              </a:rPr>
              <a:pPr>
                <a:spcBef>
                  <a:spcPct val="0"/>
                </a:spcBef>
              </a:pPr>
              <a:t>2</a:t>
            </a:fld>
            <a:endParaRPr lang="tr-TR" altLang="tr-TR">
              <a:latin typeface="Arial" panose="020B0604020202020204" pitchFamily="34" charset="0"/>
            </a:endParaRPr>
          </a:p>
        </p:txBody>
      </p:sp>
    </p:spTree>
    <p:extLst>
      <p:ext uri="{BB962C8B-B14F-4D97-AF65-F5344CB8AC3E}">
        <p14:creationId xmlns:p14="http://schemas.microsoft.com/office/powerpoint/2010/main" val="9124198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1 Slayt Görüntüsü Yer Tutucusu">
            <a:extLst>
              <a:ext uri="{FF2B5EF4-FFF2-40B4-BE49-F238E27FC236}">
                <a16:creationId xmlns:a16="http://schemas.microsoft.com/office/drawing/2014/main" id="{B93C060D-FE00-8C45-85D6-4BE1BDED1CF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2 Not Yer Tutucusu">
            <a:extLst>
              <a:ext uri="{FF2B5EF4-FFF2-40B4-BE49-F238E27FC236}">
                <a16:creationId xmlns:a16="http://schemas.microsoft.com/office/drawing/2014/main" id="{5859681E-182F-2741-AD64-6BC72C418A3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90116" name="3 Slayt Numarası Yer Tutucusu">
            <a:extLst>
              <a:ext uri="{FF2B5EF4-FFF2-40B4-BE49-F238E27FC236}">
                <a16:creationId xmlns:a16="http://schemas.microsoft.com/office/drawing/2014/main" id="{0363FAAC-10A6-9B42-B1ED-F8200E9F0A0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EA11BE-F912-6B4C-9393-D597B01F2EB9}" type="slidenum">
              <a:rPr lang="tr-TR" altLang="tr-TR" smtClean="0">
                <a:latin typeface="Arial" panose="020B0604020202020204" pitchFamily="34" charset="0"/>
              </a:rPr>
              <a:pPr>
                <a:spcBef>
                  <a:spcPct val="0"/>
                </a:spcBef>
              </a:pPr>
              <a:t>3</a:t>
            </a:fld>
            <a:endParaRPr lang="tr-TR" altLang="tr-TR">
              <a:latin typeface="Arial" panose="020B0604020202020204" pitchFamily="34" charset="0"/>
            </a:endParaRPr>
          </a:p>
        </p:txBody>
      </p:sp>
    </p:spTree>
    <p:extLst>
      <p:ext uri="{BB962C8B-B14F-4D97-AF65-F5344CB8AC3E}">
        <p14:creationId xmlns:p14="http://schemas.microsoft.com/office/powerpoint/2010/main" val="219789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1 Slayt Görüntüsü Yer Tutucusu">
            <a:extLst>
              <a:ext uri="{FF2B5EF4-FFF2-40B4-BE49-F238E27FC236}">
                <a16:creationId xmlns:a16="http://schemas.microsoft.com/office/drawing/2014/main" id="{0995A093-6633-9C41-8ED1-0958F7EE7BF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2 Not Yer Tutucusu">
            <a:extLst>
              <a:ext uri="{FF2B5EF4-FFF2-40B4-BE49-F238E27FC236}">
                <a16:creationId xmlns:a16="http://schemas.microsoft.com/office/drawing/2014/main" id="{4C0943C8-7B48-124D-AD97-299216063EF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92164" name="3 Slayt Numarası Yer Tutucusu">
            <a:extLst>
              <a:ext uri="{FF2B5EF4-FFF2-40B4-BE49-F238E27FC236}">
                <a16:creationId xmlns:a16="http://schemas.microsoft.com/office/drawing/2014/main" id="{B790CE08-57EC-9A47-AE34-B9050A319AD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F08A07-CF0C-7045-9354-1BEC3D8C7B54}" type="slidenum">
              <a:rPr lang="tr-TR" altLang="tr-TR" smtClean="0">
                <a:latin typeface="Arial" panose="020B0604020202020204" pitchFamily="34" charset="0"/>
              </a:rPr>
              <a:pPr>
                <a:spcBef>
                  <a:spcPct val="0"/>
                </a:spcBef>
              </a:pPr>
              <a:t>4</a:t>
            </a:fld>
            <a:endParaRPr lang="tr-TR" altLang="tr-TR">
              <a:latin typeface="Arial" panose="020B0604020202020204" pitchFamily="34" charset="0"/>
            </a:endParaRPr>
          </a:p>
        </p:txBody>
      </p:sp>
    </p:spTree>
    <p:extLst>
      <p:ext uri="{BB962C8B-B14F-4D97-AF65-F5344CB8AC3E}">
        <p14:creationId xmlns:p14="http://schemas.microsoft.com/office/powerpoint/2010/main" val="27895873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1 Slayt Görüntüsü Yer Tutucusu">
            <a:extLst>
              <a:ext uri="{FF2B5EF4-FFF2-40B4-BE49-F238E27FC236}">
                <a16:creationId xmlns:a16="http://schemas.microsoft.com/office/drawing/2014/main" id="{1CC6A014-CB3E-3D43-ADDE-D2A30EBB1F8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2 Not Yer Tutucusu">
            <a:extLst>
              <a:ext uri="{FF2B5EF4-FFF2-40B4-BE49-F238E27FC236}">
                <a16:creationId xmlns:a16="http://schemas.microsoft.com/office/drawing/2014/main" id="{AB8826F5-2EE6-6244-89E2-C2EE0FC3BE1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96260" name="3 Slayt Numarası Yer Tutucusu">
            <a:extLst>
              <a:ext uri="{FF2B5EF4-FFF2-40B4-BE49-F238E27FC236}">
                <a16:creationId xmlns:a16="http://schemas.microsoft.com/office/drawing/2014/main" id="{D21B3963-9269-894E-AA4F-0B9CEE830D4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E091BFB-6CE2-9C41-B426-26C7FC7118A2}" type="slidenum">
              <a:rPr lang="tr-TR" altLang="tr-TR" smtClean="0">
                <a:latin typeface="Arial" panose="020B0604020202020204" pitchFamily="34" charset="0"/>
              </a:rPr>
              <a:pPr>
                <a:spcBef>
                  <a:spcPct val="0"/>
                </a:spcBef>
              </a:pPr>
              <a:t>5</a:t>
            </a:fld>
            <a:endParaRPr lang="tr-TR" altLang="tr-TR">
              <a:latin typeface="Arial" panose="020B0604020202020204" pitchFamily="34" charset="0"/>
            </a:endParaRPr>
          </a:p>
        </p:txBody>
      </p:sp>
    </p:spTree>
    <p:extLst>
      <p:ext uri="{BB962C8B-B14F-4D97-AF65-F5344CB8AC3E}">
        <p14:creationId xmlns:p14="http://schemas.microsoft.com/office/powerpoint/2010/main" val="28102758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1 Slayt Görüntüsü Yer Tutucusu">
            <a:extLst>
              <a:ext uri="{FF2B5EF4-FFF2-40B4-BE49-F238E27FC236}">
                <a16:creationId xmlns:a16="http://schemas.microsoft.com/office/drawing/2014/main" id="{26BF8ECF-5FD9-6C40-A581-C5C9A3B862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2 Not Yer Tutucusu">
            <a:extLst>
              <a:ext uri="{FF2B5EF4-FFF2-40B4-BE49-F238E27FC236}">
                <a16:creationId xmlns:a16="http://schemas.microsoft.com/office/drawing/2014/main" id="{70EE48AE-6B5E-0C44-9A85-E2E9EB349A1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00356" name="3 Slayt Numarası Yer Tutucusu">
            <a:extLst>
              <a:ext uri="{FF2B5EF4-FFF2-40B4-BE49-F238E27FC236}">
                <a16:creationId xmlns:a16="http://schemas.microsoft.com/office/drawing/2014/main" id="{56D98903-68F8-EC4E-A9DC-7361501FBB3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4DFB0CA-8B7B-8644-A04F-C0594905C8AF}" type="slidenum">
              <a:rPr lang="tr-TR" altLang="tr-TR" smtClean="0">
                <a:latin typeface="Arial" panose="020B0604020202020204" pitchFamily="34" charset="0"/>
              </a:rPr>
              <a:pPr>
                <a:spcBef>
                  <a:spcPct val="0"/>
                </a:spcBef>
              </a:pPr>
              <a:t>6</a:t>
            </a:fld>
            <a:endParaRPr lang="tr-TR" altLang="tr-TR">
              <a:latin typeface="Arial" panose="020B0604020202020204" pitchFamily="34" charset="0"/>
            </a:endParaRPr>
          </a:p>
        </p:txBody>
      </p:sp>
    </p:spTree>
    <p:extLst>
      <p:ext uri="{BB962C8B-B14F-4D97-AF65-F5344CB8AC3E}">
        <p14:creationId xmlns:p14="http://schemas.microsoft.com/office/powerpoint/2010/main" val="31528597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1 Slayt Görüntüsü Yer Tutucusu">
            <a:extLst>
              <a:ext uri="{FF2B5EF4-FFF2-40B4-BE49-F238E27FC236}">
                <a16:creationId xmlns:a16="http://schemas.microsoft.com/office/drawing/2014/main" id="{6CDBE15A-1994-C94C-8480-950A81F6806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2 Not Yer Tutucusu">
            <a:extLst>
              <a:ext uri="{FF2B5EF4-FFF2-40B4-BE49-F238E27FC236}">
                <a16:creationId xmlns:a16="http://schemas.microsoft.com/office/drawing/2014/main" id="{9FCC1372-50D2-9D44-B89F-750A3384CFF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02404" name="3 Slayt Numarası Yer Tutucusu">
            <a:extLst>
              <a:ext uri="{FF2B5EF4-FFF2-40B4-BE49-F238E27FC236}">
                <a16:creationId xmlns:a16="http://schemas.microsoft.com/office/drawing/2014/main" id="{EE5AD552-1AD9-1548-A53A-5929F009B1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F81C8CE-EC17-5A4E-9E5A-C5F02FE6FE04}" type="slidenum">
              <a:rPr lang="tr-TR" altLang="tr-TR" smtClean="0">
                <a:latin typeface="Arial" panose="020B0604020202020204" pitchFamily="34" charset="0"/>
              </a:rPr>
              <a:pPr>
                <a:spcBef>
                  <a:spcPct val="0"/>
                </a:spcBef>
              </a:pPr>
              <a:t>7</a:t>
            </a:fld>
            <a:endParaRPr lang="tr-TR" altLang="tr-TR">
              <a:latin typeface="Arial" panose="020B0604020202020204" pitchFamily="34" charset="0"/>
            </a:endParaRPr>
          </a:p>
        </p:txBody>
      </p:sp>
    </p:spTree>
    <p:extLst>
      <p:ext uri="{BB962C8B-B14F-4D97-AF65-F5344CB8AC3E}">
        <p14:creationId xmlns:p14="http://schemas.microsoft.com/office/powerpoint/2010/main" val="12697486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1 Slayt Görüntüsü Yer Tutucusu">
            <a:extLst>
              <a:ext uri="{FF2B5EF4-FFF2-40B4-BE49-F238E27FC236}">
                <a16:creationId xmlns:a16="http://schemas.microsoft.com/office/drawing/2014/main" id="{766EA233-3A3E-B540-A266-3346DB3AAD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2 Not Yer Tutucusu">
            <a:extLst>
              <a:ext uri="{FF2B5EF4-FFF2-40B4-BE49-F238E27FC236}">
                <a16:creationId xmlns:a16="http://schemas.microsoft.com/office/drawing/2014/main" id="{D58716C6-C0CE-B647-9243-8A8A8ADC61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04452" name="3 Slayt Numarası Yer Tutucusu">
            <a:extLst>
              <a:ext uri="{FF2B5EF4-FFF2-40B4-BE49-F238E27FC236}">
                <a16:creationId xmlns:a16="http://schemas.microsoft.com/office/drawing/2014/main" id="{0629AA56-C776-9C4B-9A5E-12A47E86778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A617A60-0F0E-2B4C-A751-57F0ED9EC22F}" type="slidenum">
              <a:rPr lang="tr-TR" altLang="tr-TR" smtClean="0">
                <a:latin typeface="Arial" panose="020B0604020202020204" pitchFamily="34" charset="0"/>
              </a:rPr>
              <a:pPr>
                <a:spcBef>
                  <a:spcPct val="0"/>
                </a:spcBef>
              </a:pPr>
              <a:t>8</a:t>
            </a:fld>
            <a:endParaRPr lang="tr-TR" altLang="tr-TR">
              <a:latin typeface="Arial" panose="020B0604020202020204" pitchFamily="34" charset="0"/>
            </a:endParaRPr>
          </a:p>
        </p:txBody>
      </p:sp>
    </p:spTree>
    <p:extLst>
      <p:ext uri="{BB962C8B-B14F-4D97-AF65-F5344CB8AC3E}">
        <p14:creationId xmlns:p14="http://schemas.microsoft.com/office/powerpoint/2010/main" val="19032800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B4252B-4482-0242-9B10-CAC2BD65B7FA}"/>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8883A90-C08F-6B48-9725-779029C4C1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59D109B1-915F-5E45-9985-07A57E00DA67}"/>
              </a:ext>
            </a:extLst>
          </p:cNvPr>
          <p:cNvSpPr>
            <a:spLocks noGrp="1"/>
          </p:cNvSpPr>
          <p:nvPr>
            <p:ph type="dt" sz="half" idx="10"/>
          </p:nvPr>
        </p:nvSpPr>
        <p:spPr/>
        <p:txBody>
          <a:bodyPr/>
          <a:lstStyle/>
          <a:p>
            <a:fld id="{841E491C-6732-CF4A-8084-D3F5DB920CC7}" type="datetimeFigureOut">
              <a:rPr lang="tr-TR" smtClean="0"/>
              <a:t>1.02.2020</a:t>
            </a:fld>
            <a:endParaRPr lang="tr-TR"/>
          </a:p>
        </p:txBody>
      </p:sp>
      <p:sp>
        <p:nvSpPr>
          <p:cNvPr id="5" name="Alt Bilgi Yer Tutucusu 4">
            <a:extLst>
              <a:ext uri="{FF2B5EF4-FFF2-40B4-BE49-F238E27FC236}">
                <a16:creationId xmlns:a16="http://schemas.microsoft.com/office/drawing/2014/main" id="{8B1F1383-AF34-974B-A07C-AA72B16129E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C558544-5D4E-8C46-AFD2-660EC9A749AC}"/>
              </a:ext>
            </a:extLst>
          </p:cNvPr>
          <p:cNvSpPr>
            <a:spLocks noGrp="1"/>
          </p:cNvSpPr>
          <p:nvPr>
            <p:ph type="sldNum" sz="quarter" idx="12"/>
          </p:nvPr>
        </p:nvSpPr>
        <p:spPr/>
        <p:txBody>
          <a:bodyPr/>
          <a:lstStyle/>
          <a:p>
            <a:fld id="{60C0B96F-1CFE-0A4B-9B50-42C71929C659}" type="slidenum">
              <a:rPr lang="tr-TR" smtClean="0"/>
              <a:t>‹#›</a:t>
            </a:fld>
            <a:endParaRPr lang="tr-TR"/>
          </a:p>
        </p:txBody>
      </p:sp>
    </p:spTree>
    <p:extLst>
      <p:ext uri="{BB962C8B-B14F-4D97-AF65-F5344CB8AC3E}">
        <p14:creationId xmlns:p14="http://schemas.microsoft.com/office/powerpoint/2010/main" val="3479096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6F121C-9C96-8E48-8A1B-45CBF1B65796}"/>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9976915-21DE-5F42-9F33-4C74BD88CF8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2A720E6-3CF6-2946-AD93-83B6F2EA37C7}"/>
              </a:ext>
            </a:extLst>
          </p:cNvPr>
          <p:cNvSpPr>
            <a:spLocks noGrp="1"/>
          </p:cNvSpPr>
          <p:nvPr>
            <p:ph type="dt" sz="half" idx="10"/>
          </p:nvPr>
        </p:nvSpPr>
        <p:spPr/>
        <p:txBody>
          <a:bodyPr/>
          <a:lstStyle/>
          <a:p>
            <a:fld id="{841E491C-6732-CF4A-8084-D3F5DB920CC7}" type="datetimeFigureOut">
              <a:rPr lang="tr-TR" smtClean="0"/>
              <a:t>1.02.2020</a:t>
            </a:fld>
            <a:endParaRPr lang="tr-TR"/>
          </a:p>
        </p:txBody>
      </p:sp>
      <p:sp>
        <p:nvSpPr>
          <p:cNvPr id="5" name="Alt Bilgi Yer Tutucusu 4">
            <a:extLst>
              <a:ext uri="{FF2B5EF4-FFF2-40B4-BE49-F238E27FC236}">
                <a16:creationId xmlns:a16="http://schemas.microsoft.com/office/drawing/2014/main" id="{6F61D754-68B3-EA4A-8A6B-8452C9D88DE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491AF18-4004-B64F-ADBC-A51452BBA0DE}"/>
              </a:ext>
            </a:extLst>
          </p:cNvPr>
          <p:cNvSpPr>
            <a:spLocks noGrp="1"/>
          </p:cNvSpPr>
          <p:nvPr>
            <p:ph type="sldNum" sz="quarter" idx="12"/>
          </p:nvPr>
        </p:nvSpPr>
        <p:spPr/>
        <p:txBody>
          <a:bodyPr/>
          <a:lstStyle/>
          <a:p>
            <a:fld id="{60C0B96F-1CFE-0A4B-9B50-42C71929C659}" type="slidenum">
              <a:rPr lang="tr-TR" smtClean="0"/>
              <a:t>‹#›</a:t>
            </a:fld>
            <a:endParaRPr lang="tr-TR"/>
          </a:p>
        </p:txBody>
      </p:sp>
    </p:spTree>
    <p:extLst>
      <p:ext uri="{BB962C8B-B14F-4D97-AF65-F5344CB8AC3E}">
        <p14:creationId xmlns:p14="http://schemas.microsoft.com/office/powerpoint/2010/main" val="3681750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18298DC2-AD4E-0E49-A251-6C3B8BCA308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7E007E1D-AF66-5A48-9B6A-F1D94741B119}"/>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4BB87E5-538E-7E48-8713-D743E6DE52E8}"/>
              </a:ext>
            </a:extLst>
          </p:cNvPr>
          <p:cNvSpPr>
            <a:spLocks noGrp="1"/>
          </p:cNvSpPr>
          <p:nvPr>
            <p:ph type="dt" sz="half" idx="10"/>
          </p:nvPr>
        </p:nvSpPr>
        <p:spPr/>
        <p:txBody>
          <a:bodyPr/>
          <a:lstStyle/>
          <a:p>
            <a:fld id="{841E491C-6732-CF4A-8084-D3F5DB920CC7}" type="datetimeFigureOut">
              <a:rPr lang="tr-TR" smtClean="0"/>
              <a:t>1.02.2020</a:t>
            </a:fld>
            <a:endParaRPr lang="tr-TR"/>
          </a:p>
        </p:txBody>
      </p:sp>
      <p:sp>
        <p:nvSpPr>
          <p:cNvPr id="5" name="Alt Bilgi Yer Tutucusu 4">
            <a:extLst>
              <a:ext uri="{FF2B5EF4-FFF2-40B4-BE49-F238E27FC236}">
                <a16:creationId xmlns:a16="http://schemas.microsoft.com/office/drawing/2014/main" id="{F03A29BA-042C-1043-84E4-FBCCC769204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E5AE650-4A83-3D43-9CA0-47DF844922C2}"/>
              </a:ext>
            </a:extLst>
          </p:cNvPr>
          <p:cNvSpPr>
            <a:spLocks noGrp="1"/>
          </p:cNvSpPr>
          <p:nvPr>
            <p:ph type="sldNum" sz="quarter" idx="12"/>
          </p:nvPr>
        </p:nvSpPr>
        <p:spPr/>
        <p:txBody>
          <a:bodyPr/>
          <a:lstStyle/>
          <a:p>
            <a:fld id="{60C0B96F-1CFE-0A4B-9B50-42C71929C659}" type="slidenum">
              <a:rPr lang="tr-TR" smtClean="0"/>
              <a:t>‹#›</a:t>
            </a:fld>
            <a:endParaRPr lang="tr-TR"/>
          </a:p>
        </p:txBody>
      </p:sp>
    </p:spTree>
    <p:extLst>
      <p:ext uri="{BB962C8B-B14F-4D97-AF65-F5344CB8AC3E}">
        <p14:creationId xmlns:p14="http://schemas.microsoft.com/office/powerpoint/2010/main" val="3207598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53E62B-657B-F842-BE35-0D247D26504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011CCC5-7B94-574F-B019-70EE1E6A3891}"/>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5CEB223-E5C1-D349-B256-29EAA3ECEFE6}"/>
              </a:ext>
            </a:extLst>
          </p:cNvPr>
          <p:cNvSpPr>
            <a:spLocks noGrp="1"/>
          </p:cNvSpPr>
          <p:nvPr>
            <p:ph type="dt" sz="half" idx="10"/>
          </p:nvPr>
        </p:nvSpPr>
        <p:spPr/>
        <p:txBody>
          <a:bodyPr/>
          <a:lstStyle/>
          <a:p>
            <a:fld id="{841E491C-6732-CF4A-8084-D3F5DB920CC7}" type="datetimeFigureOut">
              <a:rPr lang="tr-TR" smtClean="0"/>
              <a:t>1.02.2020</a:t>
            </a:fld>
            <a:endParaRPr lang="tr-TR"/>
          </a:p>
        </p:txBody>
      </p:sp>
      <p:sp>
        <p:nvSpPr>
          <p:cNvPr id="5" name="Alt Bilgi Yer Tutucusu 4">
            <a:extLst>
              <a:ext uri="{FF2B5EF4-FFF2-40B4-BE49-F238E27FC236}">
                <a16:creationId xmlns:a16="http://schemas.microsoft.com/office/drawing/2014/main" id="{6EA351F7-AA02-754F-B04C-B13BDC5CEC1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BCCAEC-0A1F-594D-BFA0-7319A2A877C5}"/>
              </a:ext>
            </a:extLst>
          </p:cNvPr>
          <p:cNvSpPr>
            <a:spLocks noGrp="1"/>
          </p:cNvSpPr>
          <p:nvPr>
            <p:ph type="sldNum" sz="quarter" idx="12"/>
          </p:nvPr>
        </p:nvSpPr>
        <p:spPr/>
        <p:txBody>
          <a:bodyPr/>
          <a:lstStyle/>
          <a:p>
            <a:fld id="{60C0B96F-1CFE-0A4B-9B50-42C71929C659}" type="slidenum">
              <a:rPr lang="tr-TR" smtClean="0"/>
              <a:t>‹#›</a:t>
            </a:fld>
            <a:endParaRPr lang="tr-TR"/>
          </a:p>
        </p:txBody>
      </p:sp>
    </p:spTree>
    <p:extLst>
      <p:ext uri="{BB962C8B-B14F-4D97-AF65-F5344CB8AC3E}">
        <p14:creationId xmlns:p14="http://schemas.microsoft.com/office/powerpoint/2010/main" val="704385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9A07DE-FD4A-9745-8A8E-E16972671F9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704CE4E5-F0E7-E747-ADA7-C85E4D1191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0775003-DA98-AF4B-B452-7767B25AFCD9}"/>
              </a:ext>
            </a:extLst>
          </p:cNvPr>
          <p:cNvSpPr>
            <a:spLocks noGrp="1"/>
          </p:cNvSpPr>
          <p:nvPr>
            <p:ph type="dt" sz="half" idx="10"/>
          </p:nvPr>
        </p:nvSpPr>
        <p:spPr/>
        <p:txBody>
          <a:bodyPr/>
          <a:lstStyle/>
          <a:p>
            <a:fld id="{841E491C-6732-CF4A-8084-D3F5DB920CC7}" type="datetimeFigureOut">
              <a:rPr lang="tr-TR" smtClean="0"/>
              <a:t>1.02.2020</a:t>
            </a:fld>
            <a:endParaRPr lang="tr-TR"/>
          </a:p>
        </p:txBody>
      </p:sp>
      <p:sp>
        <p:nvSpPr>
          <p:cNvPr id="5" name="Alt Bilgi Yer Tutucusu 4">
            <a:extLst>
              <a:ext uri="{FF2B5EF4-FFF2-40B4-BE49-F238E27FC236}">
                <a16:creationId xmlns:a16="http://schemas.microsoft.com/office/drawing/2014/main" id="{FBC12CAB-D911-D844-AAFC-AD5C11E6EDE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44709C3-C713-3446-A917-D8B250E5BF18}"/>
              </a:ext>
            </a:extLst>
          </p:cNvPr>
          <p:cNvSpPr>
            <a:spLocks noGrp="1"/>
          </p:cNvSpPr>
          <p:nvPr>
            <p:ph type="sldNum" sz="quarter" idx="12"/>
          </p:nvPr>
        </p:nvSpPr>
        <p:spPr/>
        <p:txBody>
          <a:bodyPr/>
          <a:lstStyle/>
          <a:p>
            <a:fld id="{60C0B96F-1CFE-0A4B-9B50-42C71929C659}" type="slidenum">
              <a:rPr lang="tr-TR" smtClean="0"/>
              <a:t>‹#›</a:t>
            </a:fld>
            <a:endParaRPr lang="tr-TR"/>
          </a:p>
        </p:txBody>
      </p:sp>
    </p:spTree>
    <p:extLst>
      <p:ext uri="{BB962C8B-B14F-4D97-AF65-F5344CB8AC3E}">
        <p14:creationId xmlns:p14="http://schemas.microsoft.com/office/powerpoint/2010/main" val="1713061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B8451D-540C-F849-9AEA-BD4E18EB0EF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559E3E3-4D83-6C45-BEA5-A3551B24794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EC824C03-6839-7D42-A928-51473E7803EA}"/>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B609E88-848D-B44B-B97A-7969DF08FCE3}"/>
              </a:ext>
            </a:extLst>
          </p:cNvPr>
          <p:cNvSpPr>
            <a:spLocks noGrp="1"/>
          </p:cNvSpPr>
          <p:nvPr>
            <p:ph type="dt" sz="half" idx="10"/>
          </p:nvPr>
        </p:nvSpPr>
        <p:spPr/>
        <p:txBody>
          <a:bodyPr/>
          <a:lstStyle/>
          <a:p>
            <a:fld id="{841E491C-6732-CF4A-8084-D3F5DB920CC7}" type="datetimeFigureOut">
              <a:rPr lang="tr-TR" smtClean="0"/>
              <a:t>1.02.2020</a:t>
            </a:fld>
            <a:endParaRPr lang="tr-TR"/>
          </a:p>
        </p:txBody>
      </p:sp>
      <p:sp>
        <p:nvSpPr>
          <p:cNvPr id="6" name="Alt Bilgi Yer Tutucusu 5">
            <a:extLst>
              <a:ext uri="{FF2B5EF4-FFF2-40B4-BE49-F238E27FC236}">
                <a16:creationId xmlns:a16="http://schemas.microsoft.com/office/drawing/2014/main" id="{53E518FD-1E7A-E940-BFB4-B5A13ADC835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6FC230B-83D3-D74F-A4F8-48AAAEC75CA8}"/>
              </a:ext>
            </a:extLst>
          </p:cNvPr>
          <p:cNvSpPr>
            <a:spLocks noGrp="1"/>
          </p:cNvSpPr>
          <p:nvPr>
            <p:ph type="sldNum" sz="quarter" idx="12"/>
          </p:nvPr>
        </p:nvSpPr>
        <p:spPr/>
        <p:txBody>
          <a:bodyPr/>
          <a:lstStyle/>
          <a:p>
            <a:fld id="{60C0B96F-1CFE-0A4B-9B50-42C71929C659}" type="slidenum">
              <a:rPr lang="tr-TR" smtClean="0"/>
              <a:t>‹#›</a:t>
            </a:fld>
            <a:endParaRPr lang="tr-TR"/>
          </a:p>
        </p:txBody>
      </p:sp>
    </p:spTree>
    <p:extLst>
      <p:ext uri="{BB962C8B-B14F-4D97-AF65-F5344CB8AC3E}">
        <p14:creationId xmlns:p14="http://schemas.microsoft.com/office/powerpoint/2010/main" val="3554818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244230-DEEC-7948-A980-C5C7B2CC3F1C}"/>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33A1BDA-6D83-4F43-A89A-E985DA6321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9E8B66E5-5282-F641-9BE2-3F132004B3A8}"/>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E172D0D-7397-C546-A706-0B4CB0E83B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21305CE5-362D-5C4C-ADE4-6C3EAE994768}"/>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77F0FC21-91EE-A14A-9805-12BDC836431A}"/>
              </a:ext>
            </a:extLst>
          </p:cNvPr>
          <p:cNvSpPr>
            <a:spLocks noGrp="1"/>
          </p:cNvSpPr>
          <p:nvPr>
            <p:ph type="dt" sz="half" idx="10"/>
          </p:nvPr>
        </p:nvSpPr>
        <p:spPr/>
        <p:txBody>
          <a:bodyPr/>
          <a:lstStyle/>
          <a:p>
            <a:fld id="{841E491C-6732-CF4A-8084-D3F5DB920CC7}" type="datetimeFigureOut">
              <a:rPr lang="tr-TR" smtClean="0"/>
              <a:t>1.02.2020</a:t>
            </a:fld>
            <a:endParaRPr lang="tr-TR"/>
          </a:p>
        </p:txBody>
      </p:sp>
      <p:sp>
        <p:nvSpPr>
          <p:cNvPr id="8" name="Alt Bilgi Yer Tutucusu 7">
            <a:extLst>
              <a:ext uri="{FF2B5EF4-FFF2-40B4-BE49-F238E27FC236}">
                <a16:creationId xmlns:a16="http://schemas.microsoft.com/office/drawing/2014/main" id="{8F3F1A26-1592-A547-B12A-3FCB733A05B0}"/>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AFF0787-5940-E741-8FF3-DBDA65D2D739}"/>
              </a:ext>
            </a:extLst>
          </p:cNvPr>
          <p:cNvSpPr>
            <a:spLocks noGrp="1"/>
          </p:cNvSpPr>
          <p:nvPr>
            <p:ph type="sldNum" sz="quarter" idx="12"/>
          </p:nvPr>
        </p:nvSpPr>
        <p:spPr/>
        <p:txBody>
          <a:bodyPr/>
          <a:lstStyle/>
          <a:p>
            <a:fld id="{60C0B96F-1CFE-0A4B-9B50-42C71929C659}" type="slidenum">
              <a:rPr lang="tr-TR" smtClean="0"/>
              <a:t>‹#›</a:t>
            </a:fld>
            <a:endParaRPr lang="tr-TR"/>
          </a:p>
        </p:txBody>
      </p:sp>
    </p:spTree>
    <p:extLst>
      <p:ext uri="{BB962C8B-B14F-4D97-AF65-F5344CB8AC3E}">
        <p14:creationId xmlns:p14="http://schemas.microsoft.com/office/powerpoint/2010/main" val="238280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DAA5CC-8FC8-BE43-A047-E2DC607C3529}"/>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09F74329-DB91-134F-83B1-EB2D9A834D3B}"/>
              </a:ext>
            </a:extLst>
          </p:cNvPr>
          <p:cNvSpPr>
            <a:spLocks noGrp="1"/>
          </p:cNvSpPr>
          <p:nvPr>
            <p:ph type="dt" sz="half" idx="10"/>
          </p:nvPr>
        </p:nvSpPr>
        <p:spPr/>
        <p:txBody>
          <a:bodyPr/>
          <a:lstStyle/>
          <a:p>
            <a:fld id="{841E491C-6732-CF4A-8084-D3F5DB920CC7}" type="datetimeFigureOut">
              <a:rPr lang="tr-TR" smtClean="0"/>
              <a:t>1.02.2020</a:t>
            </a:fld>
            <a:endParaRPr lang="tr-TR"/>
          </a:p>
        </p:txBody>
      </p:sp>
      <p:sp>
        <p:nvSpPr>
          <p:cNvPr id="4" name="Alt Bilgi Yer Tutucusu 3">
            <a:extLst>
              <a:ext uri="{FF2B5EF4-FFF2-40B4-BE49-F238E27FC236}">
                <a16:creationId xmlns:a16="http://schemas.microsoft.com/office/drawing/2014/main" id="{782A1840-9162-C748-A5A6-7F03F035B2B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C6A44AFB-4E0A-614D-A17A-57DD3C2EC234}"/>
              </a:ext>
            </a:extLst>
          </p:cNvPr>
          <p:cNvSpPr>
            <a:spLocks noGrp="1"/>
          </p:cNvSpPr>
          <p:nvPr>
            <p:ph type="sldNum" sz="quarter" idx="12"/>
          </p:nvPr>
        </p:nvSpPr>
        <p:spPr/>
        <p:txBody>
          <a:bodyPr/>
          <a:lstStyle/>
          <a:p>
            <a:fld id="{60C0B96F-1CFE-0A4B-9B50-42C71929C659}" type="slidenum">
              <a:rPr lang="tr-TR" smtClean="0"/>
              <a:t>‹#›</a:t>
            </a:fld>
            <a:endParaRPr lang="tr-TR"/>
          </a:p>
        </p:txBody>
      </p:sp>
    </p:spTree>
    <p:extLst>
      <p:ext uri="{BB962C8B-B14F-4D97-AF65-F5344CB8AC3E}">
        <p14:creationId xmlns:p14="http://schemas.microsoft.com/office/powerpoint/2010/main" val="585552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9098E50-7727-9347-8BCD-DD0B95795C40}"/>
              </a:ext>
            </a:extLst>
          </p:cNvPr>
          <p:cNvSpPr>
            <a:spLocks noGrp="1"/>
          </p:cNvSpPr>
          <p:nvPr>
            <p:ph type="dt" sz="half" idx="10"/>
          </p:nvPr>
        </p:nvSpPr>
        <p:spPr/>
        <p:txBody>
          <a:bodyPr/>
          <a:lstStyle/>
          <a:p>
            <a:fld id="{841E491C-6732-CF4A-8084-D3F5DB920CC7}" type="datetimeFigureOut">
              <a:rPr lang="tr-TR" smtClean="0"/>
              <a:t>1.02.2020</a:t>
            </a:fld>
            <a:endParaRPr lang="tr-TR"/>
          </a:p>
        </p:txBody>
      </p:sp>
      <p:sp>
        <p:nvSpPr>
          <p:cNvPr id="3" name="Alt Bilgi Yer Tutucusu 2">
            <a:extLst>
              <a:ext uri="{FF2B5EF4-FFF2-40B4-BE49-F238E27FC236}">
                <a16:creationId xmlns:a16="http://schemas.microsoft.com/office/drawing/2014/main" id="{D5A0A725-79F7-8141-B92B-5C030D885073}"/>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AF22188F-C534-E64B-A014-8F5F04A1485A}"/>
              </a:ext>
            </a:extLst>
          </p:cNvPr>
          <p:cNvSpPr>
            <a:spLocks noGrp="1"/>
          </p:cNvSpPr>
          <p:nvPr>
            <p:ph type="sldNum" sz="quarter" idx="12"/>
          </p:nvPr>
        </p:nvSpPr>
        <p:spPr/>
        <p:txBody>
          <a:bodyPr/>
          <a:lstStyle/>
          <a:p>
            <a:fld id="{60C0B96F-1CFE-0A4B-9B50-42C71929C659}" type="slidenum">
              <a:rPr lang="tr-TR" smtClean="0"/>
              <a:t>‹#›</a:t>
            </a:fld>
            <a:endParaRPr lang="tr-TR"/>
          </a:p>
        </p:txBody>
      </p:sp>
    </p:spTree>
    <p:extLst>
      <p:ext uri="{BB962C8B-B14F-4D97-AF65-F5344CB8AC3E}">
        <p14:creationId xmlns:p14="http://schemas.microsoft.com/office/powerpoint/2010/main" val="2494209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E5180B-CF22-FC46-8A47-EC64A46FAAE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9E22455-BC43-6142-BA82-58A174127B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460D5A8-51F3-BA4F-ADAD-4999B8D818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43E0D89-F3CF-2D40-ADF4-69FF4AF7C4AE}"/>
              </a:ext>
            </a:extLst>
          </p:cNvPr>
          <p:cNvSpPr>
            <a:spLocks noGrp="1"/>
          </p:cNvSpPr>
          <p:nvPr>
            <p:ph type="dt" sz="half" idx="10"/>
          </p:nvPr>
        </p:nvSpPr>
        <p:spPr/>
        <p:txBody>
          <a:bodyPr/>
          <a:lstStyle/>
          <a:p>
            <a:fld id="{841E491C-6732-CF4A-8084-D3F5DB920CC7}" type="datetimeFigureOut">
              <a:rPr lang="tr-TR" smtClean="0"/>
              <a:t>1.02.2020</a:t>
            </a:fld>
            <a:endParaRPr lang="tr-TR"/>
          </a:p>
        </p:txBody>
      </p:sp>
      <p:sp>
        <p:nvSpPr>
          <p:cNvPr id="6" name="Alt Bilgi Yer Tutucusu 5">
            <a:extLst>
              <a:ext uri="{FF2B5EF4-FFF2-40B4-BE49-F238E27FC236}">
                <a16:creationId xmlns:a16="http://schemas.microsoft.com/office/drawing/2014/main" id="{92461E25-AB9A-BD4A-954C-A87D1328855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CF2130F-02D7-F14F-A25F-3E8DB69420E4}"/>
              </a:ext>
            </a:extLst>
          </p:cNvPr>
          <p:cNvSpPr>
            <a:spLocks noGrp="1"/>
          </p:cNvSpPr>
          <p:nvPr>
            <p:ph type="sldNum" sz="quarter" idx="12"/>
          </p:nvPr>
        </p:nvSpPr>
        <p:spPr/>
        <p:txBody>
          <a:bodyPr/>
          <a:lstStyle/>
          <a:p>
            <a:fld id="{60C0B96F-1CFE-0A4B-9B50-42C71929C659}" type="slidenum">
              <a:rPr lang="tr-TR" smtClean="0"/>
              <a:t>‹#›</a:t>
            </a:fld>
            <a:endParaRPr lang="tr-TR"/>
          </a:p>
        </p:txBody>
      </p:sp>
    </p:spTree>
    <p:extLst>
      <p:ext uri="{BB962C8B-B14F-4D97-AF65-F5344CB8AC3E}">
        <p14:creationId xmlns:p14="http://schemas.microsoft.com/office/powerpoint/2010/main" val="958786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796180-6EDB-3F40-8B12-32F9C73CF79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747B5917-6AAE-2445-9107-BC14AE46BF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BE59A915-B7DD-904A-91FB-FE37228586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40D9F7E-205A-F84F-BEBF-165982547592}"/>
              </a:ext>
            </a:extLst>
          </p:cNvPr>
          <p:cNvSpPr>
            <a:spLocks noGrp="1"/>
          </p:cNvSpPr>
          <p:nvPr>
            <p:ph type="dt" sz="half" idx="10"/>
          </p:nvPr>
        </p:nvSpPr>
        <p:spPr/>
        <p:txBody>
          <a:bodyPr/>
          <a:lstStyle/>
          <a:p>
            <a:fld id="{841E491C-6732-CF4A-8084-D3F5DB920CC7}" type="datetimeFigureOut">
              <a:rPr lang="tr-TR" smtClean="0"/>
              <a:t>1.02.2020</a:t>
            </a:fld>
            <a:endParaRPr lang="tr-TR"/>
          </a:p>
        </p:txBody>
      </p:sp>
      <p:sp>
        <p:nvSpPr>
          <p:cNvPr id="6" name="Alt Bilgi Yer Tutucusu 5">
            <a:extLst>
              <a:ext uri="{FF2B5EF4-FFF2-40B4-BE49-F238E27FC236}">
                <a16:creationId xmlns:a16="http://schemas.microsoft.com/office/drawing/2014/main" id="{379B27D5-1179-A144-8628-09AB3D5E6CE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C696D74-FE4A-4545-940B-8C0148803F2B}"/>
              </a:ext>
            </a:extLst>
          </p:cNvPr>
          <p:cNvSpPr>
            <a:spLocks noGrp="1"/>
          </p:cNvSpPr>
          <p:nvPr>
            <p:ph type="sldNum" sz="quarter" idx="12"/>
          </p:nvPr>
        </p:nvSpPr>
        <p:spPr/>
        <p:txBody>
          <a:bodyPr/>
          <a:lstStyle/>
          <a:p>
            <a:fld id="{60C0B96F-1CFE-0A4B-9B50-42C71929C659}" type="slidenum">
              <a:rPr lang="tr-TR" smtClean="0"/>
              <a:t>‹#›</a:t>
            </a:fld>
            <a:endParaRPr lang="tr-TR"/>
          </a:p>
        </p:txBody>
      </p:sp>
    </p:spTree>
    <p:extLst>
      <p:ext uri="{BB962C8B-B14F-4D97-AF65-F5344CB8AC3E}">
        <p14:creationId xmlns:p14="http://schemas.microsoft.com/office/powerpoint/2010/main" val="23611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93DA9BA-B016-4C40-9A0E-C5589BCD0E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B5930EE-DC71-C44A-A8F9-93B1F58FAE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AB95307-1E20-1A4A-A89D-4CDDF8460B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1E491C-6732-CF4A-8084-D3F5DB920CC7}" type="datetimeFigureOut">
              <a:rPr lang="tr-TR" smtClean="0"/>
              <a:t>1.02.2020</a:t>
            </a:fld>
            <a:endParaRPr lang="tr-TR"/>
          </a:p>
        </p:txBody>
      </p:sp>
      <p:sp>
        <p:nvSpPr>
          <p:cNvPr id="5" name="Alt Bilgi Yer Tutucusu 4">
            <a:extLst>
              <a:ext uri="{FF2B5EF4-FFF2-40B4-BE49-F238E27FC236}">
                <a16:creationId xmlns:a16="http://schemas.microsoft.com/office/drawing/2014/main" id="{67764373-B213-3340-9CF7-8E74AD8DEB8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9ACED001-881F-754C-B1C1-E0E78E72C6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C0B96F-1CFE-0A4B-9B50-42C71929C659}" type="slidenum">
              <a:rPr lang="tr-TR" smtClean="0"/>
              <a:t>‹#›</a:t>
            </a:fld>
            <a:endParaRPr lang="tr-TR"/>
          </a:p>
        </p:txBody>
      </p:sp>
    </p:spTree>
    <p:extLst>
      <p:ext uri="{BB962C8B-B14F-4D97-AF65-F5344CB8AC3E}">
        <p14:creationId xmlns:p14="http://schemas.microsoft.com/office/powerpoint/2010/main" val="4172441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BC54C96E-8A16-0C40-AB6C-07909F7B508A}"/>
              </a:ext>
            </a:extLst>
          </p:cNvPr>
          <p:cNvSpPr>
            <a:spLocks noGrp="1"/>
          </p:cNvSpPr>
          <p:nvPr>
            <p:ph type="title"/>
          </p:nvPr>
        </p:nvSpPr>
        <p:spPr>
          <a:xfrm>
            <a:off x="2136775" y="228600"/>
            <a:ext cx="8153400" cy="990600"/>
          </a:xfrm>
        </p:spPr>
        <p:txBody>
          <a:bodyPr>
            <a:normAutofit fontScale="90000"/>
          </a:bodyPr>
          <a:lstStyle/>
          <a:p>
            <a:pPr>
              <a:defRPr/>
            </a:pPr>
            <a:r>
              <a:rPr lang="tr-TR" dirty="0"/>
              <a:t>Devletin Pozitif Ödeviyle İlgili özel Düzenlemeler</a:t>
            </a:r>
            <a:br>
              <a:rPr lang="tr-TR" dirty="0"/>
            </a:br>
            <a:endParaRPr lang="tr-TR" dirty="0"/>
          </a:p>
        </p:txBody>
      </p:sp>
      <p:sp>
        <p:nvSpPr>
          <p:cNvPr id="84995" name="2 İçerik Yer Tutucusu">
            <a:extLst>
              <a:ext uri="{FF2B5EF4-FFF2-40B4-BE49-F238E27FC236}">
                <a16:creationId xmlns:a16="http://schemas.microsoft.com/office/drawing/2014/main" id="{FA7ED5C5-D374-4E4A-BABD-8C00695E8F5F}"/>
              </a:ext>
            </a:extLst>
          </p:cNvPr>
          <p:cNvSpPr>
            <a:spLocks noGrp="1"/>
          </p:cNvSpPr>
          <p:nvPr>
            <p:ph sz="quarter" idx="1"/>
          </p:nvPr>
        </p:nvSpPr>
        <p:spPr>
          <a:xfrm>
            <a:off x="2136775" y="1600200"/>
            <a:ext cx="8153400" cy="4495800"/>
          </a:xfrm>
        </p:spPr>
        <p:txBody>
          <a:bodyPr/>
          <a:lstStyle/>
          <a:p>
            <a:pPr algn="just" eaLnBrk="1" hangingPunct="1"/>
            <a:r>
              <a:rPr lang="tr-TR" altLang="tr-TR"/>
              <a:t>CEDAW</a:t>
            </a:r>
          </a:p>
          <a:p>
            <a:pPr algn="just" eaLnBrk="1" hangingPunct="1"/>
            <a:r>
              <a:rPr lang="tr-TR" altLang="tr-TR"/>
              <a:t>Ailenin Korunmasına Dair Kanun</a:t>
            </a:r>
          </a:p>
          <a:p>
            <a:pPr algn="just" eaLnBrk="1" hangingPunct="1"/>
            <a:r>
              <a:rPr lang="tr-TR" altLang="tr-TR"/>
              <a:t>2006/17 Sayılı Başbakanlık Genelgesi</a:t>
            </a:r>
          </a:p>
          <a:p>
            <a:pPr algn="just" eaLnBrk="1" hangingPunct="1"/>
            <a:r>
              <a:rPr lang="tr-TR" altLang="tr-TR"/>
              <a:t>Diğer Genelgeler</a:t>
            </a:r>
          </a:p>
          <a:p>
            <a:pPr algn="just" eaLnBrk="1" hangingPunct="1"/>
            <a:r>
              <a:rPr lang="tr-TR" altLang="tr-TR"/>
              <a:t>Kadına Yönelik Şiddet ve Aile İçi Şiddetin Önlenmesi ve Bunlarla Mücadele Edilmesine Dair Avrupa Konseyi Sözleşmesi</a:t>
            </a:r>
          </a:p>
          <a:p>
            <a:pPr algn="just" eaLnBrk="1" hangingPunct="1"/>
            <a:r>
              <a:rPr lang="tr-TR" altLang="tr-TR"/>
              <a:t>Ailenin Korunması ve Kadına yönelik Şiddetin Önlenmesine Dair Kanun</a:t>
            </a:r>
          </a:p>
        </p:txBody>
      </p:sp>
    </p:spTree>
    <p:extLst>
      <p:ext uri="{BB962C8B-B14F-4D97-AF65-F5344CB8AC3E}">
        <p14:creationId xmlns:p14="http://schemas.microsoft.com/office/powerpoint/2010/main" val="1503137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Başlık">
            <a:extLst>
              <a:ext uri="{FF2B5EF4-FFF2-40B4-BE49-F238E27FC236}">
                <a16:creationId xmlns:a16="http://schemas.microsoft.com/office/drawing/2014/main" id="{2994814F-97CE-0544-8E32-2719CE2B093B}"/>
              </a:ext>
            </a:extLst>
          </p:cNvPr>
          <p:cNvSpPr>
            <a:spLocks noGrp="1"/>
          </p:cNvSpPr>
          <p:nvPr>
            <p:ph type="title"/>
          </p:nvPr>
        </p:nvSpPr>
        <p:spPr>
          <a:xfrm>
            <a:off x="2136775" y="228600"/>
            <a:ext cx="8153400" cy="990600"/>
          </a:xfrm>
        </p:spPr>
        <p:txBody>
          <a:bodyPr>
            <a:normAutofit/>
          </a:bodyPr>
          <a:lstStyle/>
          <a:p>
            <a:pPr>
              <a:defRPr/>
            </a:pPr>
            <a:r>
              <a:rPr lang="tr-TR"/>
              <a:t>Başbakanlık 2006/17 Sayılı Genelge</a:t>
            </a:r>
          </a:p>
        </p:txBody>
      </p:sp>
      <p:sp>
        <p:nvSpPr>
          <p:cNvPr id="87043" name="2 İçerik Yer Tutucusu">
            <a:extLst>
              <a:ext uri="{FF2B5EF4-FFF2-40B4-BE49-F238E27FC236}">
                <a16:creationId xmlns:a16="http://schemas.microsoft.com/office/drawing/2014/main" id="{71A6C8B1-989E-3842-817E-FE2B73E12F42}"/>
              </a:ext>
            </a:extLst>
          </p:cNvPr>
          <p:cNvSpPr>
            <a:spLocks noGrp="1"/>
          </p:cNvSpPr>
          <p:nvPr>
            <p:ph sz="quarter" idx="1"/>
          </p:nvPr>
        </p:nvSpPr>
        <p:spPr>
          <a:xfrm>
            <a:off x="2136775" y="1600200"/>
            <a:ext cx="8153400" cy="4495800"/>
          </a:xfrm>
        </p:spPr>
        <p:txBody>
          <a:bodyPr/>
          <a:lstStyle/>
          <a:p>
            <a:pPr algn="just" eaLnBrk="1" hangingPunct="1"/>
            <a:r>
              <a:rPr lang="tr-TR" altLang="tr-TR" b="1"/>
              <a:t>Önleme/Engel Olma İlkesi gereğince</a:t>
            </a:r>
          </a:p>
          <a:p>
            <a:pPr algn="just" eaLnBrk="1" hangingPunct="1">
              <a:buFont typeface="Arial" panose="020B0604020202020204" pitchFamily="34" charset="0"/>
              <a:buNone/>
            </a:pPr>
            <a:r>
              <a:rPr lang="tr-TR" altLang="tr-TR"/>
              <a:t>	Askerlik eğitiminde, camilerde, kahvehanelerde, çok sayıda erkek çalışan istihdam eden kuruluşlarda kadına yönelik şiddet konusunda erkeklere yönelik zihniyet dönüşümünü sağlayacak eğitim programları düzenlenmelidir.</a:t>
            </a:r>
          </a:p>
        </p:txBody>
      </p:sp>
    </p:spTree>
    <p:extLst>
      <p:ext uri="{BB962C8B-B14F-4D97-AF65-F5344CB8AC3E}">
        <p14:creationId xmlns:p14="http://schemas.microsoft.com/office/powerpoint/2010/main" val="2807947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1 Başlık">
            <a:extLst>
              <a:ext uri="{FF2B5EF4-FFF2-40B4-BE49-F238E27FC236}">
                <a16:creationId xmlns:a16="http://schemas.microsoft.com/office/drawing/2014/main" id="{2846A5DE-252F-D840-B646-399A5237D1D3}"/>
              </a:ext>
            </a:extLst>
          </p:cNvPr>
          <p:cNvSpPr>
            <a:spLocks noGrp="1"/>
          </p:cNvSpPr>
          <p:nvPr>
            <p:ph type="title"/>
          </p:nvPr>
        </p:nvSpPr>
        <p:spPr>
          <a:xfrm>
            <a:off x="2136775" y="228600"/>
            <a:ext cx="8153400" cy="990600"/>
          </a:xfrm>
        </p:spPr>
        <p:txBody>
          <a:bodyPr/>
          <a:lstStyle/>
          <a:p>
            <a:pPr eaLnBrk="1" hangingPunct="1"/>
            <a:r>
              <a:rPr lang="tr-TR" altLang="tr-TR"/>
              <a:t>Başbakanlık 2006/17 sayılı Genelge</a:t>
            </a:r>
          </a:p>
        </p:txBody>
      </p:sp>
      <p:sp>
        <p:nvSpPr>
          <p:cNvPr id="89091" name="2 İçerik Yer Tutucusu">
            <a:extLst>
              <a:ext uri="{FF2B5EF4-FFF2-40B4-BE49-F238E27FC236}">
                <a16:creationId xmlns:a16="http://schemas.microsoft.com/office/drawing/2014/main" id="{8A6D793B-E95D-5B44-8133-21079550CC28}"/>
              </a:ext>
            </a:extLst>
          </p:cNvPr>
          <p:cNvSpPr>
            <a:spLocks noGrp="1"/>
          </p:cNvSpPr>
          <p:nvPr>
            <p:ph sz="quarter" idx="1"/>
          </p:nvPr>
        </p:nvSpPr>
        <p:spPr>
          <a:xfrm>
            <a:off x="2136775" y="1600200"/>
            <a:ext cx="8153400" cy="4495800"/>
          </a:xfrm>
        </p:spPr>
        <p:txBody>
          <a:bodyPr/>
          <a:lstStyle/>
          <a:p>
            <a:pPr eaLnBrk="1" hangingPunct="1"/>
            <a:r>
              <a:rPr lang="tr-TR" altLang="tr-TR"/>
              <a:t>Koruma İlkesi Gereğince (kolluk kuvveti olarak görev yapanlara, Jandarmaya yöneliktir)</a:t>
            </a:r>
          </a:p>
          <a:p>
            <a:pPr eaLnBrk="1" hangingPunct="1"/>
            <a:r>
              <a:rPr lang="tr-TR" altLang="tr-TR"/>
              <a:t>Töre/namus cinayetlerinin önlenmesine yönelik olarak yerel düzeyde Valilik, Emniyet, Jandarma, Belediye, Müftülük, Üniversite, sivil toplum kuruluşlarının temsilcilerinin katılımıyla komiteler oluşturulmalıdır.</a:t>
            </a:r>
          </a:p>
        </p:txBody>
      </p:sp>
    </p:spTree>
    <p:extLst>
      <p:ext uri="{BB962C8B-B14F-4D97-AF65-F5344CB8AC3E}">
        <p14:creationId xmlns:p14="http://schemas.microsoft.com/office/powerpoint/2010/main" val="1736212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5928AF18-50CA-A44E-9CE6-2F054DED948F}"/>
              </a:ext>
            </a:extLst>
          </p:cNvPr>
          <p:cNvSpPr>
            <a:spLocks noGrp="1"/>
          </p:cNvSpPr>
          <p:nvPr>
            <p:ph type="title"/>
          </p:nvPr>
        </p:nvSpPr>
        <p:spPr>
          <a:xfrm>
            <a:off x="2136775" y="228600"/>
            <a:ext cx="8153400" cy="990600"/>
          </a:xfrm>
        </p:spPr>
        <p:txBody>
          <a:bodyPr>
            <a:normAutofit fontScale="90000"/>
          </a:bodyPr>
          <a:lstStyle/>
          <a:p>
            <a:pPr>
              <a:defRPr/>
            </a:pPr>
            <a:r>
              <a:rPr lang="tr-TR" sz="3600" dirty="0"/>
              <a:t>11.01.2007 Tarihli ve 2007/6 sayılı İçişleri Bakanlığı Genelgesi</a:t>
            </a:r>
          </a:p>
        </p:txBody>
      </p:sp>
      <p:sp>
        <p:nvSpPr>
          <p:cNvPr id="91139" name="2 İçerik Yer Tutucusu">
            <a:extLst>
              <a:ext uri="{FF2B5EF4-FFF2-40B4-BE49-F238E27FC236}">
                <a16:creationId xmlns:a16="http://schemas.microsoft.com/office/drawing/2014/main" id="{4CF2B5DF-550A-9C45-97F1-FA909E232FCE}"/>
              </a:ext>
            </a:extLst>
          </p:cNvPr>
          <p:cNvSpPr>
            <a:spLocks noGrp="1"/>
          </p:cNvSpPr>
          <p:nvPr>
            <p:ph sz="quarter" idx="1"/>
          </p:nvPr>
        </p:nvSpPr>
        <p:spPr>
          <a:xfrm>
            <a:off x="2136775" y="1600200"/>
            <a:ext cx="8153400" cy="4495800"/>
          </a:xfrm>
        </p:spPr>
        <p:txBody>
          <a:bodyPr/>
          <a:lstStyle/>
          <a:p>
            <a:pPr eaLnBrk="1" hangingPunct="1"/>
            <a:r>
              <a:rPr lang="tr-TR" altLang="tr-TR"/>
              <a:t>Oluşturulacak komitelerle ilgili görevler belirtilmektedir. Buna göre komiteler farkındalığı sağlamak için bilgilendirme faaliyetleri, korumayı sağlamak için sığınma evlerinin açılmasını sağlama görevleri vardır.</a:t>
            </a:r>
          </a:p>
          <a:p>
            <a:pPr eaLnBrk="1" hangingPunct="1"/>
            <a:r>
              <a:rPr lang="tr-TR" altLang="tr-TR"/>
              <a:t>Genel kolluk görevlerinin yerine getirilmesinde uyulması gerekenleri sağlamak da komitelerin görevleri arasındadır.</a:t>
            </a:r>
          </a:p>
        </p:txBody>
      </p:sp>
    </p:spTree>
    <p:extLst>
      <p:ext uri="{BB962C8B-B14F-4D97-AF65-F5344CB8AC3E}">
        <p14:creationId xmlns:p14="http://schemas.microsoft.com/office/powerpoint/2010/main" val="3346448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1 Başlık">
            <a:extLst>
              <a:ext uri="{FF2B5EF4-FFF2-40B4-BE49-F238E27FC236}">
                <a16:creationId xmlns:a16="http://schemas.microsoft.com/office/drawing/2014/main" id="{1CA5BA85-C333-0947-8996-593C06EE91DD}"/>
              </a:ext>
            </a:extLst>
          </p:cNvPr>
          <p:cNvSpPr>
            <a:spLocks noGrp="1"/>
          </p:cNvSpPr>
          <p:nvPr>
            <p:ph type="title"/>
          </p:nvPr>
        </p:nvSpPr>
        <p:spPr>
          <a:xfrm>
            <a:off x="2136775" y="228600"/>
            <a:ext cx="8153400" cy="990600"/>
          </a:xfrm>
        </p:spPr>
        <p:txBody>
          <a:bodyPr/>
          <a:lstStyle/>
          <a:p>
            <a:pPr eaLnBrk="1" hangingPunct="1"/>
            <a:endParaRPr lang="tr-TR" altLang="tr-TR"/>
          </a:p>
        </p:txBody>
      </p:sp>
      <p:sp>
        <p:nvSpPr>
          <p:cNvPr id="95235" name="2 İçerik Yer Tutucusu">
            <a:extLst>
              <a:ext uri="{FF2B5EF4-FFF2-40B4-BE49-F238E27FC236}">
                <a16:creationId xmlns:a16="http://schemas.microsoft.com/office/drawing/2014/main" id="{F7A02EEC-4B92-8F40-B912-E744ABCCED7B}"/>
              </a:ext>
            </a:extLst>
          </p:cNvPr>
          <p:cNvSpPr>
            <a:spLocks noGrp="1"/>
          </p:cNvSpPr>
          <p:nvPr>
            <p:ph sz="quarter" idx="1"/>
          </p:nvPr>
        </p:nvSpPr>
        <p:spPr>
          <a:xfrm>
            <a:off x="2136775" y="1600200"/>
            <a:ext cx="8153400" cy="4495800"/>
          </a:xfrm>
        </p:spPr>
        <p:txBody>
          <a:bodyPr/>
          <a:lstStyle/>
          <a:p>
            <a:pPr eaLnBrk="1" hangingPunct="1"/>
            <a:r>
              <a:rPr lang="tr-TR" altLang="tr-TR"/>
              <a:t>Devlet kadına yönelik şiddeti önleme konusunda pozitif ödeve sahiptir.</a:t>
            </a:r>
          </a:p>
          <a:p>
            <a:pPr eaLnBrk="1" hangingPunct="1"/>
            <a:r>
              <a:rPr lang="tr-TR" altLang="tr-TR"/>
              <a:t>Devletin bu ödevi genel olarak devletin sosyal devlet olmasından kaynaklanır.</a:t>
            </a:r>
          </a:p>
        </p:txBody>
      </p:sp>
    </p:spTree>
    <p:extLst>
      <p:ext uri="{BB962C8B-B14F-4D97-AF65-F5344CB8AC3E}">
        <p14:creationId xmlns:p14="http://schemas.microsoft.com/office/powerpoint/2010/main" val="3358619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79E3F801-87FB-EA42-A16F-DCB755C17F37}"/>
              </a:ext>
            </a:extLst>
          </p:cNvPr>
          <p:cNvSpPr>
            <a:spLocks noGrp="1"/>
          </p:cNvSpPr>
          <p:nvPr>
            <p:ph type="title"/>
          </p:nvPr>
        </p:nvSpPr>
        <p:spPr>
          <a:xfrm>
            <a:off x="1992313" y="0"/>
            <a:ext cx="8229600" cy="1143000"/>
          </a:xfrm>
        </p:spPr>
        <p:txBody>
          <a:bodyPr>
            <a:normAutofit fontScale="90000"/>
          </a:bodyPr>
          <a:lstStyle/>
          <a:p>
            <a:pPr>
              <a:defRPr/>
            </a:pPr>
            <a:br>
              <a:rPr lang="tr-TR" sz="2400" dirty="0"/>
            </a:br>
            <a:br>
              <a:rPr lang="tr-TR" sz="2400" dirty="0"/>
            </a:br>
            <a:r>
              <a:rPr lang="tr-TR" sz="2400" dirty="0"/>
              <a:t>Kadına Yönelik Şiddet ve Aile İçi Şiddetin Önlenmesi ve Bunlarla Mücadele Edilmesine Dair Avrupa Konseyi Sözleşmesi</a:t>
            </a:r>
            <a:br>
              <a:rPr lang="tr-TR" sz="2400" dirty="0"/>
            </a:br>
            <a:endParaRPr lang="tr-TR" sz="2400" dirty="0"/>
          </a:p>
        </p:txBody>
      </p:sp>
      <p:sp>
        <p:nvSpPr>
          <p:cNvPr id="99331" name="2 İçerik Yer Tutucusu">
            <a:extLst>
              <a:ext uri="{FF2B5EF4-FFF2-40B4-BE49-F238E27FC236}">
                <a16:creationId xmlns:a16="http://schemas.microsoft.com/office/drawing/2014/main" id="{9C6EDFB1-962E-DF47-BB42-458DFBAA51D1}"/>
              </a:ext>
            </a:extLst>
          </p:cNvPr>
          <p:cNvSpPr>
            <a:spLocks noGrp="1"/>
          </p:cNvSpPr>
          <p:nvPr>
            <p:ph sz="quarter" idx="1"/>
          </p:nvPr>
        </p:nvSpPr>
        <p:spPr>
          <a:xfrm>
            <a:off x="2136775" y="1600200"/>
            <a:ext cx="8153400" cy="4495800"/>
          </a:xfrm>
        </p:spPr>
        <p:txBody>
          <a:bodyPr/>
          <a:lstStyle/>
          <a:p>
            <a:pPr eaLnBrk="1" hangingPunct="1"/>
            <a:r>
              <a:rPr lang="tr-TR" altLang="tr-TR"/>
              <a:t>Sözleşme açıkça şunları belirtiyor</a:t>
            </a:r>
          </a:p>
          <a:p>
            <a:pPr lvl="1" eaLnBrk="1" hangingPunct="1"/>
            <a:r>
              <a:rPr lang="tr-TR" altLang="tr-TR"/>
              <a:t>Kadına yönelik şiddet ayrımcılık formudur.</a:t>
            </a:r>
          </a:p>
          <a:p>
            <a:pPr lvl="1" eaLnBrk="1" hangingPunct="1"/>
            <a:r>
              <a:rPr lang="tr-TR" altLang="tr-TR"/>
              <a:t>İnsan Haklarına aykırıdır.</a:t>
            </a:r>
          </a:p>
          <a:p>
            <a:pPr lvl="1" eaLnBrk="1" hangingPunct="1"/>
            <a:r>
              <a:rPr lang="tr-TR" altLang="tr-TR"/>
              <a:t>Toplumsal cinsiyet eşitsizliğiyle ilgilidir.</a:t>
            </a:r>
          </a:p>
          <a:p>
            <a:pPr lvl="1" eaLnBrk="1" hangingPunct="1"/>
            <a:r>
              <a:rPr lang="tr-TR" altLang="tr-TR"/>
              <a:t>Devletin dört tür ödevi vardır.</a:t>
            </a:r>
          </a:p>
        </p:txBody>
      </p:sp>
    </p:spTree>
    <p:extLst>
      <p:ext uri="{BB962C8B-B14F-4D97-AF65-F5344CB8AC3E}">
        <p14:creationId xmlns:p14="http://schemas.microsoft.com/office/powerpoint/2010/main" val="2425759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1 Başlık">
            <a:extLst>
              <a:ext uri="{FF2B5EF4-FFF2-40B4-BE49-F238E27FC236}">
                <a16:creationId xmlns:a16="http://schemas.microsoft.com/office/drawing/2014/main" id="{58722839-FDA2-B345-8955-DBFEF9C9C0C5}"/>
              </a:ext>
            </a:extLst>
          </p:cNvPr>
          <p:cNvSpPr>
            <a:spLocks noGrp="1"/>
          </p:cNvSpPr>
          <p:nvPr>
            <p:ph type="title"/>
          </p:nvPr>
        </p:nvSpPr>
        <p:spPr>
          <a:xfrm>
            <a:off x="2136775" y="228600"/>
            <a:ext cx="8153400" cy="990600"/>
          </a:xfrm>
        </p:spPr>
        <p:txBody>
          <a:bodyPr/>
          <a:lstStyle/>
          <a:p>
            <a:pPr eaLnBrk="1" hangingPunct="1"/>
            <a:r>
              <a:rPr lang="tr-TR" altLang="tr-TR" sz="2400"/>
              <a:t>Kadına Yönelik Şiddet ve Aile İçi Şiddetin Önlenmesi ve Bunlarla Mücadele Edilmesine Dair Avrupa Konseyi Sözleşmesi</a:t>
            </a:r>
          </a:p>
        </p:txBody>
      </p:sp>
      <p:sp>
        <p:nvSpPr>
          <p:cNvPr id="101379" name="2 İçerik Yer Tutucusu">
            <a:extLst>
              <a:ext uri="{FF2B5EF4-FFF2-40B4-BE49-F238E27FC236}">
                <a16:creationId xmlns:a16="http://schemas.microsoft.com/office/drawing/2014/main" id="{7EEDF688-C5F4-0744-AB9B-9E759C59A243}"/>
              </a:ext>
            </a:extLst>
          </p:cNvPr>
          <p:cNvSpPr>
            <a:spLocks noGrp="1"/>
          </p:cNvSpPr>
          <p:nvPr>
            <p:ph sz="quarter" idx="1"/>
          </p:nvPr>
        </p:nvSpPr>
        <p:spPr>
          <a:xfrm>
            <a:off x="2136775" y="1600200"/>
            <a:ext cx="8153400" cy="4495800"/>
          </a:xfrm>
        </p:spPr>
        <p:txBody>
          <a:bodyPr/>
          <a:lstStyle/>
          <a:p>
            <a:pPr algn="just" eaLnBrk="1" hangingPunct="1"/>
            <a:r>
              <a:rPr lang="tr-TR" altLang="tr-TR" b="1"/>
              <a:t>Madde 6 – Toplumsal cinsiyete duyarlı politikalar </a:t>
            </a:r>
            <a:endParaRPr lang="tr-TR" altLang="tr-TR"/>
          </a:p>
          <a:p>
            <a:pPr algn="just" eaLnBrk="1" hangingPunct="1"/>
            <a:r>
              <a:rPr lang="tr-TR" altLang="tr-TR"/>
              <a:t>Taraf Devletler bu Sözleşme’den kaynaklanan yükümlülüklerinin uygulamasına ve Sözleşme hükümlerinin etkisinin değerlendirilmesine toplumsal cinsiyet perspektifini dâhil edeceğini ve kadın erkek eşitliği ve kadınları güçlendiren politikalarını teşvik edeceğini ve etkili bir şekilde uygulayacağını taahhüt eder.  </a:t>
            </a:r>
          </a:p>
          <a:p>
            <a:pPr eaLnBrk="1" hangingPunct="1"/>
            <a:endParaRPr lang="tr-TR" altLang="tr-TR"/>
          </a:p>
        </p:txBody>
      </p:sp>
    </p:spTree>
    <p:extLst>
      <p:ext uri="{BB962C8B-B14F-4D97-AF65-F5344CB8AC3E}">
        <p14:creationId xmlns:p14="http://schemas.microsoft.com/office/powerpoint/2010/main" val="4236279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1 Başlık">
            <a:extLst>
              <a:ext uri="{FF2B5EF4-FFF2-40B4-BE49-F238E27FC236}">
                <a16:creationId xmlns:a16="http://schemas.microsoft.com/office/drawing/2014/main" id="{CA29E139-F85F-5343-82B0-A042729ADCEB}"/>
              </a:ext>
            </a:extLst>
          </p:cNvPr>
          <p:cNvSpPr>
            <a:spLocks noGrp="1"/>
          </p:cNvSpPr>
          <p:nvPr>
            <p:ph type="title"/>
          </p:nvPr>
        </p:nvSpPr>
        <p:spPr>
          <a:xfrm>
            <a:off x="2136775" y="228600"/>
            <a:ext cx="8153400" cy="990600"/>
          </a:xfrm>
        </p:spPr>
        <p:txBody>
          <a:bodyPr/>
          <a:lstStyle/>
          <a:p>
            <a:pPr eaLnBrk="1" hangingPunct="1"/>
            <a:r>
              <a:rPr lang="tr-TR" altLang="tr-TR" sz="2400"/>
              <a:t>Kadına Yönelik Şiddet ve Aile İçi Şiddetin Önlenmesi ve Bunlarla Mücadele Edilmesine Dair Avrupa Konseyi Sözleşmesi</a:t>
            </a:r>
          </a:p>
        </p:txBody>
      </p:sp>
      <p:sp>
        <p:nvSpPr>
          <p:cNvPr id="3" name="2 İçerik Yer Tutucusu">
            <a:extLst>
              <a:ext uri="{FF2B5EF4-FFF2-40B4-BE49-F238E27FC236}">
                <a16:creationId xmlns:a16="http://schemas.microsoft.com/office/drawing/2014/main" id="{75BF4A5D-3370-2A42-9812-9FAA2CC7F83F}"/>
              </a:ext>
            </a:extLst>
          </p:cNvPr>
          <p:cNvSpPr>
            <a:spLocks noGrp="1"/>
          </p:cNvSpPr>
          <p:nvPr>
            <p:ph sz="quarter" idx="1"/>
          </p:nvPr>
        </p:nvSpPr>
        <p:spPr>
          <a:xfrm>
            <a:off x="2136775" y="1600200"/>
            <a:ext cx="8153400" cy="4495800"/>
          </a:xfrm>
        </p:spPr>
        <p:txBody>
          <a:bodyPr>
            <a:normAutofit/>
          </a:bodyPr>
          <a:lstStyle/>
          <a:p>
            <a:pPr marL="320040" indent="-320040" algn="just">
              <a:buFont typeface="Wingdings"/>
              <a:buChar char=""/>
              <a:defRPr/>
            </a:pPr>
            <a:r>
              <a:rPr lang="tr-TR" sz="2000" b="1" dirty="0"/>
              <a:t>Madde 7 – Kapsayıcı ve eşgüdümlü politikalar</a:t>
            </a:r>
            <a:endParaRPr lang="tr-TR" sz="2000" dirty="0"/>
          </a:p>
          <a:p>
            <a:pPr marL="320040" indent="-320040" algn="just">
              <a:buFont typeface="Wingdings"/>
              <a:buChar char=""/>
              <a:defRPr/>
            </a:pPr>
            <a:r>
              <a:rPr lang="tr-TR" sz="2000" dirty="0"/>
              <a:t>Taraf Devletler bu Sözleşme’nin kapsamına giren bütün şiddet biçimleriyle mücadele ve bu şiddetin her biçiminin önlenmesi için, ilgili tüm tedbirleri kapsayacak şekilde ülke çapında etkili, kapsayıcı ve eşgüdümlü politikaların kabul edilmesi ve ve uygulanması için gereken yasal veya diğer tedbirleri alır ve kadına yönelik şiddete karşı bütüncül bir mücadele yürütür.</a:t>
            </a:r>
          </a:p>
          <a:p>
            <a:pPr marL="320040" indent="-320040" algn="just">
              <a:buFont typeface="Wingdings"/>
              <a:buChar char=""/>
              <a:defRPr/>
            </a:pPr>
            <a:r>
              <a:rPr lang="tr-TR" sz="2000" dirty="0"/>
              <a:t>Taraf Devletler 1. fıkrada bahsedilen politikaların, mağdurun haklarını bütün önlemlerin merkezine koyarak hayata geçirilmesini ve bu politikaların tüm ilgili organlar, kurumlar ve örgütlerle etkili işbirliği içerisinde uygulanmasını sağlar.</a:t>
            </a:r>
          </a:p>
          <a:p>
            <a:pPr marL="320040" indent="-320040" algn="just">
              <a:buFont typeface="Wingdings"/>
              <a:buChar char=""/>
              <a:defRPr/>
            </a:pPr>
            <a:r>
              <a:rPr lang="tr-TR" sz="2000" dirty="0"/>
              <a:t>Uygun olan durumda bu madde gereğince alınacak tedbirlere hükümet organları, ulusal, bölgesel ve yerel parlamentolar ve yetkililer, ulusal insan hakları kurumları ve sivil toplum örgütleri gibi tüm ilgili aktörleri kapsar.   </a:t>
            </a:r>
          </a:p>
          <a:p>
            <a:pPr marL="320040" indent="-320040">
              <a:buFont typeface="Wingdings"/>
              <a:buChar char=""/>
              <a:defRPr/>
            </a:pPr>
            <a:endParaRPr lang="tr-TR" dirty="0"/>
          </a:p>
        </p:txBody>
      </p:sp>
    </p:spTree>
    <p:extLst>
      <p:ext uri="{BB962C8B-B14F-4D97-AF65-F5344CB8AC3E}">
        <p14:creationId xmlns:p14="http://schemas.microsoft.com/office/powerpoint/2010/main" val="133605916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446</Words>
  <Application>Microsoft Macintosh PowerPoint</Application>
  <PresentationFormat>Geniş ekran</PresentationFormat>
  <Paragraphs>40</Paragraphs>
  <Slides>8</Slides>
  <Notes>8</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Wingdings</vt:lpstr>
      <vt:lpstr>Office Teması</vt:lpstr>
      <vt:lpstr>Devletin Pozitif Ödeviyle İlgili özel Düzenlemeler </vt:lpstr>
      <vt:lpstr>Başbakanlık 2006/17 Sayılı Genelge</vt:lpstr>
      <vt:lpstr>Başbakanlık 2006/17 sayılı Genelge</vt:lpstr>
      <vt:lpstr>11.01.2007 Tarihli ve 2007/6 sayılı İçişleri Bakanlığı Genelgesi</vt:lpstr>
      <vt:lpstr>PowerPoint Sunusu</vt:lpstr>
      <vt:lpstr>  Kadına Yönelik Şiddet ve Aile İçi Şiddetin Önlenmesi ve Bunlarla Mücadele Edilmesine Dair Avrupa Konseyi Sözleşmesi </vt:lpstr>
      <vt:lpstr>Kadına Yönelik Şiddet ve Aile İçi Şiddetin Önlenmesi ve Bunlarla Mücadele Edilmesine Dair Avrupa Konseyi Sözleşmesi</vt:lpstr>
      <vt:lpstr>Kadına Yönelik Şiddet ve Aile İçi Şiddetin Önlenmesi ve Bunlarla Mücadele Edilmesine Dair Avrupa Konseyi Sözleşmesi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Devletin Pozitif Ödeviyle İlgili özel Düzenlemeler </dc:title>
  <dc:creator>Gülriz Uygur</dc:creator>
  <cp:lastModifiedBy>Gülriz Uygur</cp:lastModifiedBy>
  <cp:revision>1</cp:revision>
  <dcterms:created xsi:type="dcterms:W3CDTF">2020-02-01T12:25:16Z</dcterms:created>
  <dcterms:modified xsi:type="dcterms:W3CDTF">2020-02-01T12:30:44Z</dcterms:modified>
</cp:coreProperties>
</file>