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40CB3-79E9-436A-95D3-C246977B391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F7012-989C-4A88-88DB-6A8F0C88D58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tr/url?sa=i&amp;rct=j&amp;q=&amp;esrc=s&amp;source=images&amp;cd=&amp;cad=rja&amp;uact=8&amp;ved=2ahUKEwj02LOVjpDeAhUOM-wKHQz8CjEQjRx6BAgBEAU&amp;url=http%3A%2F%2Fwww.geologyin.com%2F2014%2F12%2Fhydrocarbon-traps.html&amp;psig=AOvVaw3dD7xcNMTMtmHj1IpsZTOr&amp;ust=1539956049003606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om.tr/url?sa=i&amp;rct=j&amp;q=&amp;esrc=s&amp;source=images&amp;cd=&amp;cad=rja&amp;uact=8&amp;ved=2ahUKEwia1LfWjZDeAhUpNOwKHTaiCnQQjRx6BAgBEAU&amp;url=https%3A%2F%2Fwww.slideshare.net%2FMTaherHamdani%2Fhydrocarbon-traps-seals&amp;psig=AOvVaw3dD7xcNMTMtmHj1IpsZTOr&amp;ust=1539956049003606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899592" y="1268760"/>
            <a:ext cx="75963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tr-TR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Sismik arama çalışmalarının amacı nedir?</a:t>
            </a:r>
          </a:p>
          <a:p>
            <a:pPr algn="just" fontAlgn="base"/>
            <a:r>
              <a:rPr lang="tr-TR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Yerküre'nin derinliklerindeki jeolojik yapıların (faylar, tuz </a:t>
            </a:r>
            <a:r>
              <a:rPr lang="tr-TR" b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domları</a:t>
            </a:r>
            <a:r>
              <a:rPr lang="tr-TR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tr-TR" b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antiklinal</a:t>
            </a:r>
            <a:r>
              <a:rPr lang="tr-TR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, delta, resif gibi tektonik ve sedimantolojik modellerin ortaya çıkartılmasında, yer altı doğal kaynaklarının ( maden yatakları, petrol, gaz</a:t>
            </a:r>
            <a:r>
              <a:rPr lang="tr-TR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 jeotermal sular vb) araştırılmasında jeofizik </a:t>
            </a:r>
            <a:r>
              <a:rPr lang="tr-TR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özellikler ve yöntemler </a:t>
            </a:r>
            <a:r>
              <a:rPr lang="tr-TR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kullanılabilir</a:t>
            </a:r>
            <a:r>
              <a:rPr lang="tr-TR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ydrocarbon trap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348880"/>
            <a:ext cx="4400550" cy="1790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ydrocarbon trap ile ilgili görsel sonucu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28" name="Picture 4" descr="hydrocarbon trap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124744"/>
            <a:ext cx="4400550" cy="3305175"/>
          </a:xfrm>
          <a:prstGeom prst="rect">
            <a:avLst/>
          </a:prstGeom>
          <a:noFill/>
        </p:spPr>
      </p:pic>
      <p:sp>
        <p:nvSpPr>
          <p:cNvPr id="4" name="3 Metin kutusu"/>
          <p:cNvSpPr txBox="1"/>
          <p:nvPr/>
        </p:nvSpPr>
        <p:spPr>
          <a:xfrm>
            <a:off x="1403648" y="4797152"/>
            <a:ext cx="5869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tr-TR" dirty="0" smtClean="0"/>
              <a:t>Sismik çalışmalar yer altı jeoloji yapılarının aydınlatılmasında </a:t>
            </a:r>
          </a:p>
          <a:p>
            <a:pPr algn="just"/>
            <a:r>
              <a:rPr lang="tr-TR" dirty="0" smtClean="0"/>
              <a:t>ve hidrokarbon kapanlarının belirlenmesinde kullanılırlar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64</Words>
  <Application>Microsoft Office PowerPoint</Application>
  <PresentationFormat>Ekran Gösterisi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Slayt 1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2</cp:revision>
  <dcterms:created xsi:type="dcterms:W3CDTF">2018-10-18T12:27:42Z</dcterms:created>
  <dcterms:modified xsi:type="dcterms:W3CDTF">2018-10-18T12:37:58Z</dcterms:modified>
</cp:coreProperties>
</file>