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660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503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72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845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554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0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01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056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892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088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62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46775-6A49-4B57-ADA7-1D62D45F4A97}" type="datetimeFigureOut">
              <a:rPr lang="tr-TR" smtClean="0"/>
              <a:t>17.08.2018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4D141-C29A-4274-B71E-AE881BBD21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011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Islak temizleme- kuru temizleme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163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Islak temizleme işleminde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Karar vermede;</a:t>
            </a:r>
          </a:p>
          <a:p>
            <a:r>
              <a:rPr lang="tr-TR" dirty="0" smtClean="0"/>
              <a:t>Tekstil eserin hasar tespiti</a:t>
            </a:r>
          </a:p>
          <a:p>
            <a:r>
              <a:rPr lang="tr-TR" dirty="0" smtClean="0"/>
              <a:t>Tekstil eserin malzeme tespiti</a:t>
            </a:r>
          </a:p>
          <a:p>
            <a:r>
              <a:rPr lang="tr-TR" dirty="0" smtClean="0"/>
              <a:t>Tekstil eserin tarih, belgesel, estetik değeri</a:t>
            </a:r>
          </a:p>
          <a:p>
            <a:r>
              <a:rPr lang="tr-TR" dirty="0" smtClean="0"/>
              <a:t>Çözüm önerisi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0629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Islak temizlik öncesi işlemler</a:t>
            </a:r>
          </a:p>
          <a:p>
            <a:r>
              <a:rPr lang="tr-TR" dirty="0" smtClean="0"/>
              <a:t>Temizlik sırası işlemler</a:t>
            </a:r>
          </a:p>
          <a:p>
            <a:r>
              <a:rPr lang="tr-TR" dirty="0" smtClean="0"/>
              <a:t>Islak temizlik sonrası işlemler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099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Suyun özellikleri</a:t>
            </a:r>
          </a:p>
          <a:p>
            <a:r>
              <a:rPr lang="tr-TR" dirty="0" smtClean="0"/>
              <a:t>Çözücü özellikleri</a:t>
            </a:r>
          </a:p>
          <a:p>
            <a:r>
              <a:rPr lang="tr-TR" dirty="0" err="1" smtClean="0"/>
              <a:t>Nylon</a:t>
            </a:r>
            <a:r>
              <a:rPr lang="tr-TR" dirty="0" smtClean="0"/>
              <a:t> net </a:t>
            </a:r>
            <a:r>
              <a:rPr lang="tr-TR" dirty="0" err="1" smtClean="0"/>
              <a:t>kulanımı</a:t>
            </a:r>
            <a:endParaRPr lang="tr-TR" dirty="0" smtClean="0"/>
          </a:p>
          <a:p>
            <a:r>
              <a:rPr lang="tr-TR" dirty="0" smtClean="0"/>
              <a:t>Yıkama kabı özellikleri</a:t>
            </a:r>
          </a:p>
          <a:p>
            <a:r>
              <a:rPr lang="tr-TR" dirty="0" smtClean="0"/>
              <a:t>Çevre özellikleri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3008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Boya akmasında küçük deneme işlemi</a:t>
            </a:r>
          </a:p>
          <a:p>
            <a:r>
              <a:rPr lang="tr-TR" dirty="0" smtClean="0"/>
              <a:t>Net arasına yerleştirme, dikme işlemi</a:t>
            </a:r>
          </a:p>
          <a:p>
            <a:r>
              <a:rPr lang="tr-TR" dirty="0" smtClean="0"/>
              <a:t>Bir ya da iki kat kullanımı</a:t>
            </a:r>
          </a:p>
          <a:p>
            <a:r>
              <a:rPr lang="tr-TR" dirty="0" smtClean="0"/>
              <a:t>Gerilme olmaması</a:t>
            </a:r>
          </a:p>
          <a:p>
            <a:r>
              <a:rPr lang="tr-TR" dirty="0" smtClean="0"/>
              <a:t>Yeterli genişlik</a:t>
            </a:r>
          </a:p>
          <a:p>
            <a:r>
              <a:rPr lang="tr-TR" dirty="0" err="1" smtClean="0"/>
              <a:t>Ph</a:t>
            </a:r>
            <a:r>
              <a:rPr lang="tr-TR" dirty="0" smtClean="0"/>
              <a:t> kontrolü</a:t>
            </a:r>
          </a:p>
          <a:p>
            <a:r>
              <a:rPr lang="tr-TR" dirty="0" smtClean="0"/>
              <a:t>Durulama işlemi</a:t>
            </a:r>
          </a:p>
          <a:p>
            <a:r>
              <a:rPr lang="tr-TR" dirty="0" smtClean="0"/>
              <a:t>Kurutma işlemi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0155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 temizleme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Boya akmasına karşı renkli bölgelerde küçük denemeler</a:t>
            </a:r>
          </a:p>
          <a:p>
            <a:r>
              <a:rPr lang="tr-TR" dirty="0" smtClean="0"/>
              <a:t>Beyaz, krem renkli yerlerin kolayca renk değiştirmesi</a:t>
            </a:r>
          </a:p>
          <a:p>
            <a:r>
              <a:rPr lang="tr-TR" dirty="0" smtClean="0"/>
              <a:t>Leke giderme amacıyla kullanımı</a:t>
            </a:r>
          </a:p>
          <a:p>
            <a:r>
              <a:rPr lang="tr-TR" dirty="0" smtClean="0"/>
              <a:t>Profesyonel kuru temizlemeciler</a:t>
            </a:r>
          </a:p>
          <a:p>
            <a:r>
              <a:rPr lang="tr-TR" dirty="0" smtClean="0"/>
              <a:t>Doğal kuru temizleme </a:t>
            </a:r>
            <a:r>
              <a:rPr lang="tr-TR" dirty="0" smtClean="0"/>
              <a:t>malzemeleri (</a:t>
            </a:r>
            <a:r>
              <a:rPr lang="tr-TR" smtClean="0"/>
              <a:t>Mailand</a:t>
            </a:r>
            <a:r>
              <a:rPr lang="tr-TR" dirty="0" smtClean="0"/>
              <a:t> 1980)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343364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buharlama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Şekil verme</a:t>
            </a:r>
          </a:p>
          <a:p>
            <a:r>
              <a:rPr lang="tr-TR" dirty="0" smtClean="0"/>
              <a:t>Kalıba sokma</a:t>
            </a:r>
          </a:p>
          <a:p>
            <a:r>
              <a:rPr lang="tr-TR" dirty="0" smtClean="0"/>
              <a:t>Kat izlerini gevşetme</a:t>
            </a:r>
          </a:p>
          <a:p>
            <a:r>
              <a:rPr lang="tr-TR" dirty="0" smtClean="0"/>
              <a:t>Kirlerin yapışma, kalıcı olasılığı</a:t>
            </a:r>
          </a:p>
          <a:p>
            <a:r>
              <a:rPr lang="tr-TR" dirty="0" smtClean="0"/>
              <a:t>Soğuk buhar tercihi</a:t>
            </a:r>
          </a:p>
          <a:p>
            <a:r>
              <a:rPr lang="tr-TR" dirty="0" smtClean="0"/>
              <a:t>Yüksek bükümlü yerlerde büküm açılması nedeniyle </a:t>
            </a:r>
            <a:r>
              <a:rPr lang="tr-TR" smtClean="0"/>
              <a:t>kullanılmaması gerektiği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1816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134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Islak temizleme- kuru temizleme</vt:lpstr>
      <vt:lpstr>Islak temizleme işleminde</vt:lpstr>
      <vt:lpstr>PowerPoint Sunusu</vt:lpstr>
      <vt:lpstr>PowerPoint Sunusu</vt:lpstr>
      <vt:lpstr>PowerPoint Sunusu</vt:lpstr>
      <vt:lpstr>Kuru temizleme</vt:lpstr>
      <vt:lpstr>buharlama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zeynep</dc:creator>
  <cp:lastModifiedBy>zeynep</cp:lastModifiedBy>
  <cp:revision>8</cp:revision>
  <dcterms:created xsi:type="dcterms:W3CDTF">2018-08-16T12:59:06Z</dcterms:created>
  <dcterms:modified xsi:type="dcterms:W3CDTF">2018-08-17T09:15:57Z</dcterms:modified>
</cp:coreProperties>
</file>