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kültür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607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Çeşitli etkenler üzerinden kültürler arası mübadelenin yoğunluk kazanması</a:t>
            </a:r>
          </a:p>
          <a:p>
            <a:r>
              <a:rPr lang="tr-TR" dirty="0"/>
              <a:t> </a:t>
            </a:r>
            <a:r>
              <a:rPr lang="tr-TR" dirty="0" smtClean="0"/>
              <a:t>örneğin doğa ile mücadele yöntemleri,</a:t>
            </a:r>
          </a:p>
          <a:p>
            <a:r>
              <a:rPr lang="tr-TR" dirty="0" smtClean="0"/>
              <a:t>Ortak coğrafyada farklı kültürlerin birbirlerinden etkilenmeleri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benzeşme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647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Bir kültürün kendisini ötekilerden sistemli bir şekilde ayırması </a:t>
            </a:r>
          </a:p>
          <a:p>
            <a:endParaRPr lang="tr-TR" dirty="0"/>
          </a:p>
          <a:p>
            <a:r>
              <a:rPr lang="tr-TR" dirty="0" smtClean="0"/>
              <a:t>Örneğin, grup kimliğini korum çabasının öne çıkması</a:t>
            </a:r>
          </a:p>
          <a:p>
            <a:r>
              <a:rPr lang="tr-TR" dirty="0" smtClean="0"/>
              <a:t>Ya da </a:t>
            </a:r>
          </a:p>
          <a:p>
            <a:r>
              <a:rPr lang="tr-TR" dirty="0" smtClean="0"/>
              <a:t>Ekonomik kaynaklar konusunda çekişmeler yaşanması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ayrışma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116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sz="2800" dirty="0" smtClean="0"/>
              <a:t>Sosyal sınıf, meslek, cinsiyet ve yaş gruplarının ve benzerlerinin genel toplum içerisindeki kültürel yapılanmaları</a:t>
            </a: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Alt kültür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88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2800" dirty="0" smtClean="0"/>
              <a:t>Hakim kültürel değerleri reddedip yerine alternatif kültürel değerleri tercih eden ve benimseyen kültür katmanları</a:t>
            </a: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Karşı kültür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5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Kitle iletişim araçları üzerinden geniş bölgelere yayılan ürünler ve bunların insanlar üzerinde meydana getirdiği etkiler</a:t>
            </a:r>
          </a:p>
          <a:p>
            <a:r>
              <a:rPr lang="tr-TR" dirty="0" smtClean="0"/>
              <a:t>Ör. Michael Jackson, Sezen Aksu, Ferdi Tayfur</a:t>
            </a:r>
          </a:p>
          <a:p>
            <a:r>
              <a:rPr lang="tr-TR" dirty="0" smtClean="0"/>
              <a:t>Arda 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Popüler kültür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722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Halkın kendiliğinden, doğal bir şekilde ve çevresi ile kurduğu ilişkilerin uzantısı olarak üretip, yaşattığı kültürel uygulamalar bütünü</a:t>
            </a:r>
          </a:p>
          <a:p>
            <a:r>
              <a:rPr lang="tr-TR" dirty="0" smtClean="0"/>
              <a:t>Ör. Türküler, gelenekler, adetler vs.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Halk kültürü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87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Popüler kültürle çok yakından ilgilidir.</a:t>
            </a:r>
          </a:p>
          <a:p>
            <a:r>
              <a:rPr lang="tr-TR" dirty="0" smtClean="0"/>
              <a:t>Popüler kültür </a:t>
            </a:r>
            <a:r>
              <a:rPr lang="tr-TR" dirty="0" err="1" smtClean="0"/>
              <a:t>aykır</a:t>
            </a:r>
            <a:r>
              <a:rPr lang="tr-TR" dirty="0" smtClean="0"/>
              <a:t> bir duruş sergileyebildiği halde, kitle kültürü ürünleri ve tezahürleri var olan düzeni sorgulamadan kabul etme özelliğine sahiptir. </a:t>
            </a:r>
          </a:p>
          <a:p>
            <a:r>
              <a:rPr lang="tr-TR" dirty="0" smtClean="0"/>
              <a:t>Ör. Çeşitli </a:t>
            </a:r>
            <a:r>
              <a:rPr lang="tr-TR" dirty="0" err="1" smtClean="0"/>
              <a:t>tv</a:t>
            </a:r>
            <a:r>
              <a:rPr lang="tr-TR" dirty="0" smtClean="0"/>
              <a:t> dizileri, magazin dünyası haberciliği, mankenlerin hayatlarına ait detaylar vs.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Kitle kültürü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253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Kültürün tek tanımı yoktur. Aksine çok sayıda tanımı vardır. Nedenleri:</a:t>
            </a:r>
          </a:p>
          <a:p>
            <a:r>
              <a:rPr lang="tr-TR" dirty="0" smtClean="0"/>
              <a:t>-Sosyal alanlarda uzlaşmaya varmanın zorluğu</a:t>
            </a:r>
          </a:p>
          <a:p>
            <a:r>
              <a:rPr lang="tr-TR" dirty="0" smtClean="0"/>
              <a:t>-siyasal ve ideolojik farklılıkların bilgi farklılığı olması</a:t>
            </a:r>
          </a:p>
          <a:p>
            <a:r>
              <a:rPr lang="tr-TR" dirty="0" smtClean="0"/>
              <a:t>-kavramın başka kavramlarla yeni metaforlar üretebilmesi</a:t>
            </a:r>
          </a:p>
          <a:p>
            <a:r>
              <a:rPr lang="tr-TR" dirty="0" smtClean="0"/>
              <a:t>-kavramdan söz eden kişilerin birikim düzeyleri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Kültürün tanımı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0138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«</a:t>
            </a:r>
            <a:r>
              <a:rPr lang="tr-TR" sz="2800" dirty="0" smtClean="0"/>
              <a:t>Bilgi, inanç, sanat, ahlak, hukuk, örf ve adetlerden ve insanın toplumun bir üyesi olarak elde ettiği bütün yeteneklerden oluşmuş karmaşık bütün»</a:t>
            </a:r>
          </a:p>
          <a:p>
            <a:pPr marL="0" indent="0">
              <a:buNone/>
            </a:pP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Tanım/</a:t>
            </a:r>
            <a:r>
              <a:rPr lang="tr-TR" dirty="0" err="1" smtClean="0"/>
              <a:t>Tylor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89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2800" dirty="0" smtClean="0"/>
              <a:t>Kültürün teknoloji, üretim araçları, görünür alandaki her türden insan ürününü içeren kısmı.</a:t>
            </a: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Maddi kültür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16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2800" dirty="0" smtClean="0"/>
              <a:t>Kültürel sistemin dini inançlar, ahlaki değerler, hukuk kuralları, semboller, zihinsel göndermeleri kapsayan kısmı.</a:t>
            </a:r>
            <a:endParaRPr lang="tr-TR" sz="2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Moral kültür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282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 smtClean="0"/>
              <a:t>1. şekil:</a:t>
            </a:r>
          </a:p>
          <a:p>
            <a:pPr algn="ctr"/>
            <a:endParaRPr lang="tr-TR" dirty="0"/>
          </a:p>
          <a:p>
            <a:pPr algn="ctr"/>
            <a:r>
              <a:rPr lang="tr-TR" b="1" dirty="0" smtClean="0"/>
              <a:t>Kültürün kendi iç dinamikleriyle meydana gelen değişme</a:t>
            </a:r>
          </a:p>
          <a:p>
            <a:endParaRPr lang="tr-TR" b="1" dirty="0" smtClean="0"/>
          </a:p>
          <a:p>
            <a:r>
              <a:rPr lang="tr-TR" dirty="0" smtClean="0"/>
              <a:t>Mesela köy ve kasaba hayatının büyük şehirlerdeki yaşamlarla yeni tarz ve şekiller kazanması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Kültürel değişme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3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 smtClean="0"/>
              <a:t>2. şekil:</a:t>
            </a:r>
          </a:p>
          <a:p>
            <a:pPr algn="ctr"/>
            <a:endParaRPr lang="tr-TR" dirty="0" smtClean="0"/>
          </a:p>
          <a:p>
            <a:pPr algn="ctr"/>
            <a:r>
              <a:rPr lang="tr-TR" dirty="0"/>
              <a:t> </a:t>
            </a:r>
            <a:r>
              <a:rPr lang="tr-TR" b="1" dirty="0" smtClean="0"/>
              <a:t>Zorunlu kültürel değişme</a:t>
            </a:r>
          </a:p>
          <a:p>
            <a:endParaRPr lang="tr-TR" dirty="0"/>
          </a:p>
          <a:p>
            <a:r>
              <a:rPr lang="tr-TR" dirty="0" smtClean="0"/>
              <a:t>Mesela işgal veya fetih gibi olaylar sonucunda egemen hale gelen unsurların tarzlarının var olan kültürel sistemi etkilemesi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Kültürel değişme</a:t>
            </a:r>
          </a:p>
        </p:txBody>
      </p:sp>
    </p:spTree>
    <p:extLst>
      <p:ext uri="{BB962C8B-B14F-4D97-AF65-F5344CB8AC3E}">
        <p14:creationId xmlns:p14="http://schemas.microsoft.com/office/powerpoint/2010/main" val="187137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 smtClean="0"/>
              <a:t>3. şekil:</a:t>
            </a:r>
          </a:p>
          <a:p>
            <a:endParaRPr lang="tr-TR" dirty="0"/>
          </a:p>
          <a:p>
            <a:pPr algn="ctr"/>
            <a:r>
              <a:rPr lang="tr-TR" b="1" dirty="0" smtClean="0"/>
              <a:t>Gönüllü değişim</a:t>
            </a:r>
          </a:p>
          <a:p>
            <a:endParaRPr lang="tr-TR" dirty="0"/>
          </a:p>
          <a:p>
            <a:r>
              <a:rPr lang="tr-TR" dirty="0" smtClean="0"/>
              <a:t>Mesela bir toplumun kendi rızasıyla modernleşme yolunu seçmesi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Kültürel değişme</a:t>
            </a:r>
          </a:p>
        </p:txBody>
      </p:sp>
    </p:spTree>
    <p:extLst>
      <p:ext uri="{BB962C8B-B14F-4D97-AF65-F5344CB8AC3E}">
        <p14:creationId xmlns:p14="http://schemas.microsoft.com/office/powerpoint/2010/main" val="213288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iki farklı kültür sistemi arasındaki etkileşim ve yaşanan alış-verişler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kültürleşme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571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35</TotalTime>
  <Words>375</Words>
  <Application>Microsoft Office PowerPoint</Application>
  <PresentationFormat>Ekran Gösterisi (4:3)</PresentationFormat>
  <Paragraphs>75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Cilt</vt:lpstr>
      <vt:lpstr>kültür</vt:lpstr>
      <vt:lpstr>Kültürün tanımı</vt:lpstr>
      <vt:lpstr>Tanım/Tylor</vt:lpstr>
      <vt:lpstr>Maddi kültür</vt:lpstr>
      <vt:lpstr>Moral kültür</vt:lpstr>
      <vt:lpstr>Kültürel değişme</vt:lpstr>
      <vt:lpstr>Kültürel değişme</vt:lpstr>
      <vt:lpstr>Kültürel değişme</vt:lpstr>
      <vt:lpstr>kültürleşme</vt:lpstr>
      <vt:lpstr>benzeşme</vt:lpstr>
      <vt:lpstr>ayrışma</vt:lpstr>
      <vt:lpstr>Alt kültür</vt:lpstr>
      <vt:lpstr>Karşı kültür</vt:lpstr>
      <vt:lpstr>Popüler kültür</vt:lpstr>
      <vt:lpstr>Halk kültürü</vt:lpstr>
      <vt:lpstr>Kitle kültürü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kültür</dc:title>
  <dc:creator>toker</dc:creator>
  <cp:lastModifiedBy>user</cp:lastModifiedBy>
  <cp:revision>11</cp:revision>
  <dcterms:created xsi:type="dcterms:W3CDTF">2019-10-14T16:15:22Z</dcterms:created>
  <dcterms:modified xsi:type="dcterms:W3CDTF">2019-10-14T16:58:02Z</dcterms:modified>
</cp:coreProperties>
</file>