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12.xml" ContentType="application/vnd.openxmlformats-officedocument.theme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theme/theme13.xml" ContentType="application/vnd.openxmlformats-officedocument.theme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theme/theme2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87" r:id="rId3"/>
    <p:sldMasterId id="2147483704" r:id="rId4"/>
    <p:sldMasterId id="2147483716" r:id="rId5"/>
    <p:sldMasterId id="2147483728" r:id="rId6"/>
    <p:sldMasterId id="2147483741" r:id="rId7"/>
    <p:sldMasterId id="2147483753" r:id="rId8"/>
    <p:sldMasterId id="2147483765" r:id="rId9"/>
    <p:sldMasterId id="2147483778" r:id="rId10"/>
    <p:sldMasterId id="2147483790" r:id="rId11"/>
    <p:sldMasterId id="2147483803" r:id="rId12"/>
    <p:sldMasterId id="2147483815" r:id="rId13"/>
    <p:sldMasterId id="2147483827" r:id="rId14"/>
    <p:sldMasterId id="2147483839" r:id="rId15"/>
    <p:sldMasterId id="2147483852" r:id="rId16"/>
    <p:sldMasterId id="2147483865" r:id="rId17"/>
    <p:sldMasterId id="2147484138" r:id="rId18"/>
    <p:sldMasterId id="2147484177" r:id="rId19"/>
    <p:sldMasterId id="2147484788" r:id="rId20"/>
    <p:sldMasterId id="2147484801" r:id="rId21"/>
  </p:sldMasterIdLst>
  <p:sldIdLst>
    <p:sldId id="269" r:id="rId22"/>
    <p:sldId id="261" r:id="rId23"/>
    <p:sldId id="262" r:id="rId24"/>
    <p:sldId id="263" r:id="rId25"/>
    <p:sldId id="264" r:id="rId26"/>
    <p:sldId id="265" r:id="rId27"/>
    <p:sldId id="266" r:id="rId28"/>
    <p:sldId id="267" r:id="rId29"/>
    <p:sldId id="299" r:id="rId30"/>
    <p:sldId id="270" r:id="rId31"/>
    <p:sldId id="298" r:id="rId3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76" autoAdjust="0"/>
    <p:restoredTop sz="94660"/>
  </p:normalViewPr>
  <p:slideViewPr>
    <p:cSldViewPr>
      <p:cViewPr varScale="1">
        <p:scale>
          <a:sx n="69" d="100"/>
          <a:sy n="69" d="100"/>
        </p:scale>
        <p:origin x="-17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4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3.xml"/><Relationship Id="rId32" Type="http://schemas.openxmlformats.org/officeDocument/2006/relationships/slide" Target="slides/slide1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slide" Target="slides/slide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11F867A-A4A9-4BE6-A35D-1704A6E136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8692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B56D4-887A-4F82-ADA2-24B0D8A897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243199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8C2A5-C2C5-417C-950F-A3E9990F61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057659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99906-3759-4B46-8588-E029F56363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053953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99F37-C126-44CB-953B-9950D786D5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657604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0084B-BC2C-484D-BBB5-2742F598E7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440692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90920-D2AE-40FC-8B2C-24C4E508F7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534705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BDEEE-8427-4717-8ADC-BF17E07B53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866184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0B12D-6A2F-4D9E-98DB-D16B65E504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329244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8E1E7-5241-4F3A-8C35-019DE87165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937479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A084C-4901-48E4-B171-727A39DBB3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369862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F665DF-7136-4D4D-836A-8C7475119A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070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D70D-27E7-455A-9A17-6F006103C8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381830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E8D81-0F66-449D-BCA4-EA939A5721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4077204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62F0E-F80A-4EC7-B55F-85FD414339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195316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77B57-472A-4DF6-87AA-47E9DCAD34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615566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91ABC-0E9A-4015-8380-06F654F3C2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736994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A1ECA-A90A-4786-B2F4-C1571BD64D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82601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EE45F-3805-4614-84BE-BB9466EEB0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468318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E92A5-5ED4-4EBE-973A-6959BB7D0C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654330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9730C-283A-4A2B-A523-42B3543D37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875509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59E56-26C8-4C9C-8A06-48C7CDE8EA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030521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81EA7-7F58-49B8-84CA-DBE8801DA5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2131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489A7-90F3-4F84-BD98-D91164BF46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334145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4CBE8E7-BB24-4A2A-A554-07403666C1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70561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1A976-6503-4278-B68A-562C3516FE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9646240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BB729-F098-4E9A-AF8F-249522EEC1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88570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DF19D-15B4-400A-9999-23F9A8CDE0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331278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A2B2A-58AA-42CD-9B46-3E8D4FB2AD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062451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92087-A152-45BD-BD4A-FFF9A326EE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840660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FA716-FE0F-4A68-A953-1FEB38AA15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61851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9F694-3DF4-4CF1-8546-E540C33562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928855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5F144-76F9-48ED-A449-C766D2016C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01322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49566-2A19-4CB0-AD4D-CA23E8849A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9941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87C4238-AECA-4C46-BA12-863190F1F5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828756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34061-FC6E-4961-AF2F-0B3452AF43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09459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56212-A8E1-4220-BADC-39190E93E3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264057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BBD6D1C-B0C5-49EE-8938-A339498C5A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986549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DE71A29-915E-48E7-B278-124C5AF2F3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515649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D393D1A-3B62-4E5E-99C0-263C16D169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365602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994D7EC-9EB0-4B61-B660-FBCE8DCD75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478664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45370BA-8718-409C-B023-751E6408DE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387637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49431A7-5DDC-4DF4-AB12-6969E4D8A8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013948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B29B3EE-9593-4783-8BF4-90E0C3C532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632863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2023315-A158-4512-AB37-3E149B4483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8440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FB557-BECC-4F9D-AA44-07BF067C98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2820608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97070ED-7AFE-40BB-95FA-2A3EB032ED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528128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BC6119C-DB1E-412F-8564-09132FDC69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264039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9A62261-AB6D-460C-B809-67B78919A9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99667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4C76402B-96F2-43ED-AF92-29C3DA9BF7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835184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9B61450-402C-4DE3-A72D-48FC54FB58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8250171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9653849-A292-4627-A127-BFC9891A32C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4563451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12B3E61-17E9-46F4-980E-C7C3EA6A62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119701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24C4ECB-6852-4E4A-BE98-CB2F2B1DC3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108572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015A73A-3AE4-4E25-BA4E-E5FDD73D73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796948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4559759-752A-4A01-BCF9-C3C3026DA9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0181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6CC13-B9C2-466C-83C5-7964E2F04B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701176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7FE0B6E-2359-40F2-BFB0-78B95BC763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370402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6F7977E-163D-478F-8ECA-0473387983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581874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64A0951-17D0-451F-9B4A-B784FFE9F5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55289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92FC4EC-337E-44B6-AFCD-1CA1F5662E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8516661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53829919-5D28-4C38-839C-30426522EB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6996711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5E50903-94D4-4317-8D25-C1A2BE059F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51767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96A4091-2824-41A2-B1B7-AF8B420AFB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3841498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161398-BCEC-49F1-A7EF-AC3C37ACC7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366383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0A801D4-10E2-4C90-A82A-3D8E1C9D5B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402761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34B28CE-CBC9-4E38-8EF2-788577C053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2465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771C5-660A-4BD4-93D1-CE8A5A13FD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9271097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66EEA2D-AD50-4F4B-8C56-2F35991CAF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119185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AC848A2-22B1-4340-9E32-CF0E1E871D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954338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ECD6F53-520D-4DAB-B63C-F767E3D9A0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448740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AB107A2-D62E-479B-881E-4C59742EAE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6294622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74D5A7A-5BEC-4DE5-A633-1920B175EA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910346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2FBBC14-DEAB-4260-A001-DEFC68984D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3945017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475F6-A50B-41C5-AAB1-483DC9F03C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809517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A6589-6C4E-4F3B-88EA-9B50E90FC7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9894365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0A24C-D26A-4D4B-AD77-76B2F9ABF0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009380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2E6BA-10CC-442F-B0D0-EB936421E7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3378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2F01E-CF59-44DF-BAFA-DDC0527CD3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7194247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9AA31-46F3-4142-8B19-CD6BBF1A75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460649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64C6C-8134-4A19-999A-91555D2246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248300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3E6E1-4CE9-4C1A-A7CB-369F7E6395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2162449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49D55-E190-4EF6-9989-BB49BE4F7A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688962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7ABC4-EFEB-40C6-8886-9B628CBC49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9041343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EE640-8007-4CC5-9B2D-2B36E8527D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739733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73BF7-017E-4A21-B909-18CAE24312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8532158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56CAF75-75DC-4F13-BC3F-8C22B5FA0A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3159587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3869-4DB0-4CDB-909A-3057D1EE9D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2777454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AE75E-596B-4754-A374-01F3F2A151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7092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7163D-23E6-4E51-81C3-73EEC282E7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5777682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4FED8-AA6F-4C5D-AAC2-6D401EBA20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8505736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EDBCC-5463-4EDE-8A93-0D8B575A9C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5606839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C75ED-6670-4B29-9FA1-77F174B1E6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029255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D3798-3438-4C7B-8AD3-E421102A2F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6186451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6402D-83FC-456B-AC0A-3DA76CEF2E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0353816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48DFF-D6F9-459E-84CC-8FC193D239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8120311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75C78-6D5B-4C0E-A0E2-DF4B461509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8631837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FFB3D-D93A-4E1E-8265-318F26153B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5304900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7A651-0A54-4D58-A2F4-B746BE56F2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7059520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1AE4282-1E27-42B4-9CB0-D76E92F1E7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3945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9587B-9202-48AF-A82E-4545168AB4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5117656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68505-608E-4F90-AD68-AD0D10CA67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2568353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19501-094E-4263-A3F7-ABDFC74489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8430215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A9CB0-7F79-4BF7-A615-C090F8F1EF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3866220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095E-C83C-4963-8164-0C667823D8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9951786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D63FB-EA3A-4C20-B0DC-CF78525FB4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0644949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B6342-1515-4F9E-86AA-BD959FBD99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7468771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9AFF3-E2C5-450F-9328-E4AF085677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9739121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C5ED7-945C-4FC3-ABEE-0EB4689E2F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4241844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B6075-FE5C-443D-BC1C-BC24C23DE3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5472971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E2B7D-8381-475A-BD49-36FEC681EE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742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3774F-B194-4370-9A1B-E97937B4CA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08589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8FE55-F38A-40A9-B13E-9F0EAC110A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7228097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CA949-A3A4-456D-8B75-48D3FA4661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2949268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477709D-3F6E-4C85-BCAC-92050D741A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2776397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A71B5-05D3-4060-8CF2-1FAC16573E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5079170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F297D-ACCC-4527-A557-B458B95365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3465754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0D564-22C3-492B-82DD-41237B7D37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6029456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DB92E-A2DD-440E-A1B8-DCF6315E0D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660673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4DA0E-0A50-4C1A-BA22-450A930572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5414341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F9A59-8162-4B02-816A-20DFFE9CD2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8153219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53AF1-4DF3-4DAA-BF16-440A6FFF45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6442884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30140-02E3-4370-9257-C25B756AB4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3443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9EC4E-2487-495F-8C7D-3371EE6AFE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9408739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5F9C0-5758-447B-BCA7-C1C129AC56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9774911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34881-46DD-4A64-B82B-9EF057BFC0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209168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0F0A7-3A68-4E9C-8BFA-7FF9E6ACBE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608342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797773F-1C44-485D-8DE8-C438313E5C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9078654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D4430-2927-4B0B-A232-89A974EA8B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0377774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30FCB-C84C-4729-889B-E01EA8147C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1898784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A02CC-1526-4A4A-87CF-235EC4348B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0061390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35D8D-A305-4E3F-AB0D-4785F99571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615653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5830F-75A7-4C30-A09E-D0852DA065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3629580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2B198-A8A2-44E4-B96F-6109B35A8A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83466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C6FE1-0E63-4A5C-BDC9-F790DC757E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3171843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F3590-B6B0-4088-B046-2756692678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2574966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59A8D-762E-44A0-94A2-A490DC9640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5583500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FA7B7-482B-4F10-BAA4-969B81DC85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2957127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2CDAC-F2F2-4889-A11F-966E8E6859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2368201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73793-63FF-4937-B793-9BD88E54C4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1619600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2156A8B-B09F-4AB5-83C0-B6E1E8273B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0802825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726C2-1C80-4524-A4DD-FC147EE7AA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461042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5FAAE-4173-47B0-8BFE-0A73AFCFB1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069123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FF1A4-6892-4E6C-A14A-DB736B2B26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2718361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C74D8-23FE-45DF-9612-3C4376F726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65316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D1962-0007-4C52-9E6C-CEED0736D3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5777249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E9E9A-677F-48E4-8861-C198E945C7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6117602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8CD3B-E51F-4C38-9A3A-5D2C282338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573285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5A9EC-0176-4F41-8F5E-E3A524CFE1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6176516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FB4F-4412-4633-AA32-1A9411C3E0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6282287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0A880-555F-4EE4-A1C8-18A89C19F1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821064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DAFAA-0E27-45DF-863A-520553F3C7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8561794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E8248-3830-4C43-8D50-3A9F2EA165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3044382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FC98C87-994D-40D1-9211-3D1B7D5465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1590182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9A971-39F9-4347-B36D-FEE37537CA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647710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25146-8EF6-44A3-8906-8DB524410B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93737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EFA04-95F8-474B-AF82-162A282799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7979792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2232E-009C-44FD-9F3A-839EAB9390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5419621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6105B-9DBE-423C-9FF6-EAC6B92287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4908793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5E4D7-0242-43C1-A7A6-F6242F44F5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290843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B4D9E-AA34-4E01-9873-D5945763B8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6772911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5468D-E557-40E4-B58D-AD538EA4E6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6492395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3E76B-0716-46CB-A29C-ED0613C7BE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160191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CCCE3-9E52-49AD-9819-53CB3A535D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5874442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EDE27-8933-493E-AB38-2C87239164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3938153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CA634-395C-4E8A-B68A-BE2CDE4E3A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0833225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55391-7E3C-4891-8C42-51188B57A7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2120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1DDDA1D-7801-462B-8261-F4AA245E36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19550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D01E9-E9C1-49B7-86A8-C1AACD6EF5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84576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0A12B-B41D-4DE8-A297-0BFADDA80D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1594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8C220-BCB6-4D2C-B444-0D6216122B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24505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D2A7E-5878-4773-8626-6FC6DEB8EE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225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D046B-3968-4D17-832B-2FB710C6C7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81698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47AE2-9527-4FBC-8127-B945AC6EC7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87338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79E4A-5FE5-4109-9A99-8C9C292D2D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88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710ED-BCAB-416E-BD12-5760D2A5E0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16649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E691D-99F6-430B-A8F5-28EDDAD77A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479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7BE5D-54F9-4690-BD38-0785839DD3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22985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9088F-76DE-45FF-B5EC-3C98733A3A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7278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2DD5E-41C8-4AFA-8628-93823CAE51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99498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72FD9-D77F-4741-BB0A-72BB44B18C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4768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0BD04-412E-45A7-9970-5FEAC87009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55387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5E58D-C0F8-4FBF-9836-0846F9CD6B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527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DF3CE-2F1F-4E2C-A07B-C2D93C9397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53950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8EAC0-CA86-4C85-8EAD-6C893A275A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33652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BE1D73C-7AFB-40E5-8ED1-1E1995655D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43791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625EC-491D-4AC0-8975-D5F6E604B1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58664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E4E94-4B04-4B61-B59A-7F1A78E40E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39336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2FBEB-11BC-40A9-8CF0-F5B15436F6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34100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6E525-AF9F-439A-A42C-8E6B1E4A30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33595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AF2E5-415F-4C73-BB88-E77FFDBFDE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108869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DE518-289C-405A-901C-A7EEC6FCE3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385016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ADD98-9770-465A-97AE-EE516CE876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99833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61934-7107-4FF4-9454-A7887CC534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33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100FD-D42A-47E8-A0B6-91355C43B3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241965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B60F3-BCD1-4A57-8624-1802C26AA5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74783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A88B6-3407-46C1-AD82-499A9C514D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87589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9961FFD-3EAD-4ADE-ABF0-D7EA805BAE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12279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FD79C-0A9D-4BE2-87D7-6C5410AC17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59803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75481-1B9B-408B-99A7-C67FCB55CF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986435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2438B-F8A9-4B81-928A-70F3389A81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65163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36102-7E24-4E19-848F-34572C15E4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77888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C9620-C2FC-4494-B14C-7BF7DF9361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67920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1D034-B5FD-458E-91D1-1034334EE9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053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0B12F-BFC3-4B80-94DB-E2358E7D8C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267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EEFBA-91F2-41ED-B2AB-3724BBF568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921935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2EDBF-A3F7-4B4C-94DF-2E7C1B8EF9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224308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A5BD3-3102-4FEC-866D-5BFCC20061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29937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6D4A2-0067-409B-8EF3-05DA9ED720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4403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D179681-284E-4E19-8CCF-CDE6D8512E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32018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4BD6C-904F-4EA0-B447-5C7976E36B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36647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3B546-08A8-4200-AE29-F67CB6777B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154789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6A9EA-A26E-400C-9005-28A94F0403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063061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99A4F-9B1A-4504-AB0C-8ED5BFE27B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628566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399F3-5DDE-46A4-9297-E2071DEC1B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468926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0CD47-49AA-46B9-AF6F-434BCB185A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977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D4ECC-EB94-4EB5-AFC5-C2729A0AA3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477253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4E4DE-AC08-42A1-A798-0772589E89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098170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D5B72-735B-4502-BBF2-CBFADB942D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44715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9F172-3ECF-4A56-B601-5C97B86282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418056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28FA7-6D07-40E4-A843-193079B682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460021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D802A-2185-4007-8FA2-2D7B2905BF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319881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7D6FC39-3B4D-4171-8C36-13F779C439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727237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803E3-6496-4827-B566-C1FC64232B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161869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C031-459A-46B2-9F72-446070896C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608073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D9518-F217-46FF-967D-1C8FF6F7C8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941852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7E0F7-3586-433E-A5FB-D9B8790E4F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265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8744C-34FB-4D08-BEF1-D3593463B4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595014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3EEF4-C4BF-4ED4-AE16-A3E50AAB30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646491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12FB3-3A04-44AE-AB2D-C3A8FAAC24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523079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AF8D8-DDE0-43F7-AB31-7FDDC26296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761215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6D262-BD7A-4014-85F6-B4631CDA50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607168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B2D24-826D-43BA-830E-A17C3F091E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589441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B3DCC-1852-407D-A674-5544870D7E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74541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E910B0E-5312-4421-AACC-95DCB51AEA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699359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3AFAE-2E62-4F46-A680-26EA62EBCF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96907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EA50F-7503-4426-8A9A-C1579763BF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691657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812A5-B0AC-41A8-864B-717BA66891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482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F39E8-1714-4698-B922-ED0A7819EE0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024249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70134-6034-428D-89B5-678E677D23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181331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BC192-A4E4-469A-AFCB-E6BF49A7A1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96446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0C753-5D4E-4949-8E47-ACBF8532D3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019583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65A81-E4A1-4CFA-84E3-461985ABCF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973001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A0E0C-CB98-449C-A338-22DF2FF9E6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585162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8B330-2678-4CE1-9821-CBA155B463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768983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1B49A-C64C-4E28-91CB-3989D57391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293660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04AC6C6-2577-4DAC-835E-16B318D2F9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361663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0B377-ABA2-447E-BC94-32A8DD9FD1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253328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F1902-14D5-4DF3-BD6C-06967A306D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6309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45.xml"/><Relationship Id="rId7" Type="http://schemas.openxmlformats.org/officeDocument/2006/relationships/slideLayout" Target="../slideLayouts/slideLayout14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4.xml"/><Relationship Id="rId1" Type="http://schemas.openxmlformats.org/officeDocument/2006/relationships/slideLayout" Target="../slideLayouts/slideLayout143.xml"/><Relationship Id="rId6" Type="http://schemas.openxmlformats.org/officeDocument/2006/relationships/slideLayout" Target="../slideLayouts/slideLayout148.xml"/><Relationship Id="rId11" Type="http://schemas.openxmlformats.org/officeDocument/2006/relationships/slideLayout" Target="../slideLayouts/slideLayout153.xml"/><Relationship Id="rId5" Type="http://schemas.openxmlformats.org/officeDocument/2006/relationships/slideLayout" Target="../slideLayouts/slideLayout147.xml"/><Relationship Id="rId10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46.xml"/><Relationship Id="rId9" Type="http://schemas.openxmlformats.org/officeDocument/2006/relationships/slideLayout" Target="../slideLayouts/slideLayout15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1.xml"/><Relationship Id="rId3" Type="http://schemas.openxmlformats.org/officeDocument/2006/relationships/slideLayout" Target="../slideLayouts/slideLayout156.xml"/><Relationship Id="rId7" Type="http://schemas.openxmlformats.org/officeDocument/2006/relationships/slideLayout" Target="../slideLayouts/slideLayout16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5.xml"/><Relationship Id="rId1" Type="http://schemas.openxmlformats.org/officeDocument/2006/relationships/slideLayout" Target="../slideLayouts/slideLayout154.xml"/><Relationship Id="rId6" Type="http://schemas.openxmlformats.org/officeDocument/2006/relationships/slideLayout" Target="../slideLayouts/slideLayout159.xml"/><Relationship Id="rId11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58.xml"/><Relationship Id="rId10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57.xml"/><Relationship Id="rId9" Type="http://schemas.openxmlformats.org/officeDocument/2006/relationships/slideLayout" Target="../slideLayouts/slideLayout16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slideLayout" Target="../slideLayouts/slideLayout249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Relationship Id="rId14" Type="http://schemas.openxmlformats.org/officeDocument/2006/relationships/theme" Target="../theme/theme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B2E07C9-6C6A-4ACA-9DC0-F37CBED509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89" r:id="rId1"/>
    <p:sldLayoutId id="2147485180" r:id="rId2"/>
    <p:sldLayoutId id="2147485181" r:id="rId3"/>
    <p:sldLayoutId id="2147485182" r:id="rId4"/>
    <p:sldLayoutId id="2147485183" r:id="rId5"/>
    <p:sldLayoutId id="2147485184" r:id="rId6"/>
    <p:sldLayoutId id="2147485185" r:id="rId7"/>
    <p:sldLayoutId id="2147485186" r:id="rId8"/>
    <p:sldLayoutId id="2147485187" r:id="rId9"/>
    <p:sldLayoutId id="2147485188" r:id="rId10"/>
    <p:sldLayoutId id="2147485189" r:id="rId11"/>
    <p:sldLayoutId id="214748519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82B8C3A-0F8C-46AF-B03C-0F52CC2F20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8" r:id="rId1"/>
    <p:sldLayoutId id="2147485279" r:id="rId2"/>
    <p:sldLayoutId id="2147485280" r:id="rId3"/>
    <p:sldLayoutId id="2147485281" r:id="rId4"/>
    <p:sldLayoutId id="2147485282" r:id="rId5"/>
    <p:sldLayoutId id="2147485283" r:id="rId6"/>
    <p:sldLayoutId id="2147485284" r:id="rId7"/>
    <p:sldLayoutId id="2147485285" r:id="rId8"/>
    <p:sldLayoutId id="2147485286" r:id="rId9"/>
    <p:sldLayoutId id="2147485287" r:id="rId10"/>
    <p:sldLayoutId id="214748528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5C5D263-1B96-4C86-A766-5588B6F6D0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9" r:id="rId1"/>
    <p:sldLayoutId id="2147485289" r:id="rId2"/>
    <p:sldLayoutId id="2147485290" r:id="rId3"/>
    <p:sldLayoutId id="2147485291" r:id="rId4"/>
    <p:sldLayoutId id="2147485292" r:id="rId5"/>
    <p:sldLayoutId id="2147485293" r:id="rId6"/>
    <p:sldLayoutId id="2147485294" r:id="rId7"/>
    <p:sldLayoutId id="2147485295" r:id="rId8"/>
    <p:sldLayoutId id="2147485296" r:id="rId9"/>
    <p:sldLayoutId id="2147485297" r:id="rId10"/>
    <p:sldLayoutId id="2147485298" r:id="rId11"/>
    <p:sldLayoutId id="21474852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C5002726-1175-4A67-BA67-03B1C06512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00" r:id="rId1"/>
    <p:sldLayoutId id="2147485401" r:id="rId2"/>
    <p:sldLayoutId id="2147485402" r:id="rId3"/>
    <p:sldLayoutId id="2147485403" r:id="rId4"/>
    <p:sldLayoutId id="2147485404" r:id="rId5"/>
    <p:sldLayoutId id="2147485405" r:id="rId6"/>
    <p:sldLayoutId id="2147485406" r:id="rId7"/>
    <p:sldLayoutId id="2147485407" r:id="rId8"/>
    <p:sldLayoutId id="2147485408" r:id="rId9"/>
    <p:sldLayoutId id="2147485409" r:id="rId10"/>
    <p:sldLayoutId id="21474854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4DF42563-864C-4E93-8938-4B78B60690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11" r:id="rId1"/>
    <p:sldLayoutId id="2147485412" r:id="rId2"/>
    <p:sldLayoutId id="2147485413" r:id="rId3"/>
    <p:sldLayoutId id="2147485414" r:id="rId4"/>
    <p:sldLayoutId id="2147485415" r:id="rId5"/>
    <p:sldLayoutId id="2147485416" r:id="rId6"/>
    <p:sldLayoutId id="2147485417" r:id="rId7"/>
    <p:sldLayoutId id="2147485418" r:id="rId8"/>
    <p:sldLayoutId id="2147485419" r:id="rId9"/>
    <p:sldLayoutId id="2147485420" r:id="rId10"/>
    <p:sldLayoutId id="21474854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1F25238-CCD1-41DD-93A2-CD3CF96E27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22" r:id="rId1"/>
    <p:sldLayoutId id="2147485423" r:id="rId2"/>
    <p:sldLayoutId id="2147485424" r:id="rId3"/>
    <p:sldLayoutId id="2147485425" r:id="rId4"/>
    <p:sldLayoutId id="2147485426" r:id="rId5"/>
    <p:sldLayoutId id="2147485427" r:id="rId6"/>
    <p:sldLayoutId id="2147485428" r:id="rId7"/>
    <p:sldLayoutId id="2147485429" r:id="rId8"/>
    <p:sldLayoutId id="2147485430" r:id="rId9"/>
    <p:sldLayoutId id="2147485431" r:id="rId10"/>
    <p:sldLayoutId id="214748543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92DCE60-9DCB-439F-B24E-4BF2B66392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3" r:id="rId1"/>
    <p:sldLayoutId id="2147485300" r:id="rId2"/>
    <p:sldLayoutId id="2147485301" r:id="rId3"/>
    <p:sldLayoutId id="2147485302" r:id="rId4"/>
    <p:sldLayoutId id="2147485303" r:id="rId5"/>
    <p:sldLayoutId id="2147485304" r:id="rId6"/>
    <p:sldLayoutId id="2147485305" r:id="rId7"/>
    <p:sldLayoutId id="2147485306" r:id="rId8"/>
    <p:sldLayoutId id="2147485307" r:id="rId9"/>
    <p:sldLayoutId id="2147485308" r:id="rId10"/>
    <p:sldLayoutId id="2147485309" r:id="rId11"/>
    <p:sldLayoutId id="214748531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28442C3-D771-487C-9592-43131ED97D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4" r:id="rId1"/>
    <p:sldLayoutId id="2147485311" r:id="rId2"/>
    <p:sldLayoutId id="2147485312" r:id="rId3"/>
    <p:sldLayoutId id="2147485313" r:id="rId4"/>
    <p:sldLayoutId id="2147485314" r:id="rId5"/>
    <p:sldLayoutId id="2147485315" r:id="rId6"/>
    <p:sldLayoutId id="2147485316" r:id="rId7"/>
    <p:sldLayoutId id="2147485317" r:id="rId8"/>
    <p:sldLayoutId id="2147485318" r:id="rId9"/>
    <p:sldLayoutId id="2147485319" r:id="rId10"/>
    <p:sldLayoutId id="2147485320" r:id="rId11"/>
    <p:sldLayoutId id="214748532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F1BBE05-76D6-4F28-82C3-1C5C016FFD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5" r:id="rId1"/>
    <p:sldLayoutId id="2147485322" r:id="rId2"/>
    <p:sldLayoutId id="2147485323" r:id="rId3"/>
    <p:sldLayoutId id="2147485324" r:id="rId4"/>
    <p:sldLayoutId id="2147485325" r:id="rId5"/>
    <p:sldLayoutId id="2147485326" r:id="rId6"/>
    <p:sldLayoutId id="2147485327" r:id="rId7"/>
    <p:sldLayoutId id="2147485328" r:id="rId8"/>
    <p:sldLayoutId id="2147485329" r:id="rId9"/>
    <p:sldLayoutId id="2147485330" r:id="rId10"/>
    <p:sldLayoutId id="2147485331" r:id="rId11"/>
    <p:sldLayoutId id="214748533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47EAE2B-579D-4FA8-B68F-A3D87D4445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6" r:id="rId1"/>
    <p:sldLayoutId id="2147485333" r:id="rId2"/>
    <p:sldLayoutId id="2147485334" r:id="rId3"/>
    <p:sldLayoutId id="2147485335" r:id="rId4"/>
    <p:sldLayoutId id="2147485336" r:id="rId5"/>
    <p:sldLayoutId id="2147485337" r:id="rId6"/>
    <p:sldLayoutId id="2147485338" r:id="rId7"/>
    <p:sldLayoutId id="2147485339" r:id="rId8"/>
    <p:sldLayoutId id="2147485340" r:id="rId9"/>
    <p:sldLayoutId id="2147485341" r:id="rId10"/>
    <p:sldLayoutId id="2147485342" r:id="rId11"/>
    <p:sldLayoutId id="21474853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834D3CB-4E3B-450C-A7C0-00886DF05E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8" r:id="rId1"/>
    <p:sldLayoutId id="2147485355" r:id="rId2"/>
    <p:sldLayoutId id="2147485356" r:id="rId3"/>
    <p:sldLayoutId id="2147485357" r:id="rId4"/>
    <p:sldLayoutId id="2147485358" r:id="rId5"/>
    <p:sldLayoutId id="2147485359" r:id="rId6"/>
    <p:sldLayoutId id="2147485360" r:id="rId7"/>
    <p:sldLayoutId id="2147485361" r:id="rId8"/>
    <p:sldLayoutId id="2147485362" r:id="rId9"/>
    <p:sldLayoutId id="2147485363" r:id="rId10"/>
    <p:sldLayoutId id="2147485364" r:id="rId11"/>
    <p:sldLayoutId id="214748536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F8A60976-2F48-4366-98E6-1CA8BD9A7A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0" r:id="rId1"/>
    <p:sldLayoutId id="2147485191" r:id="rId2"/>
    <p:sldLayoutId id="2147485192" r:id="rId3"/>
    <p:sldLayoutId id="2147485193" r:id="rId4"/>
    <p:sldLayoutId id="2147485194" r:id="rId5"/>
    <p:sldLayoutId id="2147485195" r:id="rId6"/>
    <p:sldLayoutId id="2147485196" r:id="rId7"/>
    <p:sldLayoutId id="2147485197" r:id="rId8"/>
    <p:sldLayoutId id="2147485198" r:id="rId9"/>
    <p:sldLayoutId id="2147485199" r:id="rId10"/>
    <p:sldLayoutId id="2147485200" r:id="rId11"/>
    <p:sldLayoutId id="214748520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6B8F9E8-0CAC-413B-9283-82D11C27FE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9" r:id="rId1"/>
    <p:sldLayoutId id="2147485366" r:id="rId2"/>
    <p:sldLayoutId id="2147485367" r:id="rId3"/>
    <p:sldLayoutId id="2147485368" r:id="rId4"/>
    <p:sldLayoutId id="2147485369" r:id="rId5"/>
    <p:sldLayoutId id="2147485370" r:id="rId6"/>
    <p:sldLayoutId id="2147485371" r:id="rId7"/>
    <p:sldLayoutId id="2147485372" r:id="rId8"/>
    <p:sldLayoutId id="2147485373" r:id="rId9"/>
    <p:sldLayoutId id="2147485374" r:id="rId10"/>
    <p:sldLayoutId id="2147485375" r:id="rId11"/>
    <p:sldLayoutId id="214748537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A5B9071-3A0D-4C90-8798-849EEAB34D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40" r:id="rId1"/>
    <p:sldLayoutId id="2147485377" r:id="rId2"/>
    <p:sldLayoutId id="2147485378" r:id="rId3"/>
    <p:sldLayoutId id="2147485379" r:id="rId4"/>
    <p:sldLayoutId id="2147485380" r:id="rId5"/>
    <p:sldLayoutId id="2147485381" r:id="rId6"/>
    <p:sldLayoutId id="2147485382" r:id="rId7"/>
    <p:sldLayoutId id="2147485383" r:id="rId8"/>
    <p:sldLayoutId id="2147485384" r:id="rId9"/>
    <p:sldLayoutId id="2147485385" r:id="rId10"/>
    <p:sldLayoutId id="2147485386" r:id="rId11"/>
    <p:sldLayoutId id="2147485387" r:id="rId12"/>
    <p:sldLayoutId id="2147485388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29FC04E-4E2C-4F39-BF4E-6631D18405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1" r:id="rId1"/>
    <p:sldLayoutId id="2147485202" r:id="rId2"/>
    <p:sldLayoutId id="2147485203" r:id="rId3"/>
    <p:sldLayoutId id="2147485204" r:id="rId4"/>
    <p:sldLayoutId id="2147485205" r:id="rId5"/>
    <p:sldLayoutId id="2147485206" r:id="rId6"/>
    <p:sldLayoutId id="2147485207" r:id="rId7"/>
    <p:sldLayoutId id="2147485208" r:id="rId8"/>
    <p:sldLayoutId id="2147485209" r:id="rId9"/>
    <p:sldLayoutId id="2147485210" r:id="rId10"/>
    <p:sldLayoutId id="2147485211" r:id="rId11"/>
    <p:sldLayoutId id="2147485212" r:id="rId12"/>
    <p:sldLayoutId id="2147485213" r:id="rId13"/>
    <p:sldLayoutId id="2147485214" r:id="rId14"/>
    <p:sldLayoutId id="2147485215" r:id="rId15"/>
    <p:sldLayoutId id="2147485216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05C9E67-0DA8-41F8-A29A-0821D0D32A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2" r:id="rId1"/>
    <p:sldLayoutId id="2147485217" r:id="rId2"/>
    <p:sldLayoutId id="2147485218" r:id="rId3"/>
    <p:sldLayoutId id="2147485219" r:id="rId4"/>
    <p:sldLayoutId id="2147485220" r:id="rId5"/>
    <p:sldLayoutId id="2147485221" r:id="rId6"/>
    <p:sldLayoutId id="2147485222" r:id="rId7"/>
    <p:sldLayoutId id="2147485223" r:id="rId8"/>
    <p:sldLayoutId id="2147485224" r:id="rId9"/>
    <p:sldLayoutId id="2147485225" r:id="rId10"/>
    <p:sldLayoutId id="214748522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BB24CD6-70C9-449C-9237-8623152B51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3" r:id="rId1"/>
    <p:sldLayoutId id="2147485227" r:id="rId2"/>
    <p:sldLayoutId id="2147485228" r:id="rId3"/>
    <p:sldLayoutId id="2147485229" r:id="rId4"/>
    <p:sldLayoutId id="2147485230" r:id="rId5"/>
    <p:sldLayoutId id="2147485231" r:id="rId6"/>
    <p:sldLayoutId id="2147485232" r:id="rId7"/>
    <p:sldLayoutId id="2147485233" r:id="rId8"/>
    <p:sldLayoutId id="2147485234" r:id="rId9"/>
    <p:sldLayoutId id="2147485235" r:id="rId10"/>
    <p:sldLayoutId id="214748523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2C4AC3D-9619-4FD6-BBC6-10E34479B8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4" r:id="rId1"/>
    <p:sldLayoutId id="2147485237" r:id="rId2"/>
    <p:sldLayoutId id="2147485238" r:id="rId3"/>
    <p:sldLayoutId id="2147485239" r:id="rId4"/>
    <p:sldLayoutId id="2147485240" r:id="rId5"/>
    <p:sldLayoutId id="2147485241" r:id="rId6"/>
    <p:sldLayoutId id="2147485242" r:id="rId7"/>
    <p:sldLayoutId id="2147485243" r:id="rId8"/>
    <p:sldLayoutId id="2147485244" r:id="rId9"/>
    <p:sldLayoutId id="2147485245" r:id="rId10"/>
    <p:sldLayoutId id="2147485246" r:id="rId11"/>
    <p:sldLayoutId id="214748524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E05482C-68B7-4907-AF71-F1959E668D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5" r:id="rId1"/>
    <p:sldLayoutId id="2147485248" r:id="rId2"/>
    <p:sldLayoutId id="2147485249" r:id="rId3"/>
    <p:sldLayoutId id="2147485250" r:id="rId4"/>
    <p:sldLayoutId id="2147485251" r:id="rId5"/>
    <p:sldLayoutId id="2147485252" r:id="rId6"/>
    <p:sldLayoutId id="2147485253" r:id="rId7"/>
    <p:sldLayoutId id="2147485254" r:id="rId8"/>
    <p:sldLayoutId id="2147485255" r:id="rId9"/>
    <p:sldLayoutId id="2147485256" r:id="rId10"/>
    <p:sldLayoutId id="214748525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A12E6CD-1F6D-4628-A23B-826B86C92B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6" r:id="rId1"/>
    <p:sldLayoutId id="2147485258" r:id="rId2"/>
    <p:sldLayoutId id="2147485259" r:id="rId3"/>
    <p:sldLayoutId id="2147485260" r:id="rId4"/>
    <p:sldLayoutId id="2147485261" r:id="rId5"/>
    <p:sldLayoutId id="2147485262" r:id="rId6"/>
    <p:sldLayoutId id="2147485263" r:id="rId7"/>
    <p:sldLayoutId id="2147485264" r:id="rId8"/>
    <p:sldLayoutId id="2147485265" r:id="rId9"/>
    <p:sldLayoutId id="2147485266" r:id="rId10"/>
    <p:sldLayoutId id="214748526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311A3C6-A8CB-4E98-BCB1-C2D1AD67A8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7" r:id="rId1"/>
    <p:sldLayoutId id="2147485268" r:id="rId2"/>
    <p:sldLayoutId id="2147485269" r:id="rId3"/>
    <p:sldLayoutId id="2147485270" r:id="rId4"/>
    <p:sldLayoutId id="2147485271" r:id="rId5"/>
    <p:sldLayoutId id="2147485272" r:id="rId6"/>
    <p:sldLayoutId id="2147485273" r:id="rId7"/>
    <p:sldLayoutId id="2147485274" r:id="rId8"/>
    <p:sldLayoutId id="2147485275" r:id="rId9"/>
    <p:sldLayoutId id="2147485276" r:id="rId10"/>
    <p:sldLayoutId id="2147485277" r:id="rId11"/>
    <p:sldLayoutId id="214748527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42988" y="1295400"/>
            <a:ext cx="708660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慢生活</a:t>
            </a:r>
            <a:endParaRPr lang="zh-CN" altLang="en-US" sz="6000" kern="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0963" y="457200"/>
            <a:ext cx="7793037" cy="700088"/>
          </a:xfrm>
        </p:spPr>
        <p:txBody>
          <a:bodyPr/>
          <a:lstStyle/>
          <a:p>
            <a:pPr eaLnBrk="1" hangingPunct="1"/>
            <a:r>
              <a:rPr lang="zh-CN" altLang="en-US" sz="3600" b="1" smtClean="0"/>
              <a:t>作业：</a:t>
            </a:r>
            <a:r>
              <a:rPr lang="zh-CN" altLang="en-US" sz="3200" b="1" smtClean="0"/>
              <a:t>写一写（任选一题，</a:t>
            </a:r>
            <a:r>
              <a:rPr lang="en-US" altLang="zh-CN" sz="3200" b="1" smtClean="0"/>
              <a:t>120</a:t>
            </a:r>
            <a:r>
              <a:rPr lang="zh-CN" altLang="en-US" sz="3200" b="1" smtClean="0"/>
              <a:t>字以上）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50288" cy="39227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《</a:t>
            </a:r>
            <a:r>
              <a:rPr lang="zh-CN" altLang="en-US" b="1" smtClean="0"/>
              <a:t>练习活页</a:t>
            </a:r>
            <a:r>
              <a:rPr lang="en-US" altLang="zh-CN" b="1" smtClean="0"/>
              <a:t>》20</a:t>
            </a:r>
            <a:r>
              <a:rPr lang="zh-CN" altLang="en-US" b="1" smtClean="0"/>
              <a:t>页：</a:t>
            </a:r>
            <a:endParaRPr lang="en-US" altLang="zh-CN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提倡“慢生活”的人会怎么做？你喜欢“快”还是“慢”，为什么？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为什么说“慢用”“慢走”包含着积极的人生智慧？谈谈你对“慢生活”的看法。</a:t>
            </a:r>
            <a:endParaRPr lang="zh-CN" altLang="en-US" b="1" smtClean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8043862" cy="1163637"/>
          </a:xfrm>
        </p:spPr>
        <p:txBody>
          <a:bodyPr/>
          <a:lstStyle/>
          <a:p>
            <a:pPr eaLnBrk="1" hangingPunct="1"/>
            <a:r>
              <a:rPr lang="zh-CN" altLang="en-US" b="1" smtClean="0"/>
              <a:t>预习：</a:t>
            </a:r>
            <a:r>
              <a:rPr lang="zh-CN" altLang="en-US" sz="3600" b="1" smtClean="0"/>
              <a:t>第</a:t>
            </a:r>
            <a:r>
              <a:rPr lang="en-US" altLang="zh-CN" sz="3600" b="1" smtClean="0"/>
              <a:t>6</a:t>
            </a:r>
            <a:r>
              <a:rPr lang="zh-CN" altLang="en-US" sz="3600" b="1" smtClean="0"/>
              <a:t>课 青春期碰上更年期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844675"/>
            <a:ext cx="8424863" cy="40322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生词：</a:t>
            </a:r>
            <a:r>
              <a:rPr lang="en-US" altLang="zh-CN" b="1" dirty="0" smtClean="0"/>
              <a:t>1-21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重点词：谅解；在乎；不耐烦；拒绝</a:t>
            </a:r>
            <a:endParaRPr lang="en-US" altLang="zh-CN" b="1" dirty="0" smtClean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语言点：令；差点儿；以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为</a:t>
            </a:r>
            <a:r>
              <a:rPr lang="en-US" altLang="zh-CN" b="1" dirty="0" smtClean="0"/>
              <a:t>……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课文：</a:t>
            </a:r>
            <a:r>
              <a:rPr lang="en-US" altLang="zh-CN" b="1" dirty="0" smtClean="0"/>
              <a:t>1-4</a:t>
            </a:r>
            <a:r>
              <a:rPr lang="zh-CN" altLang="en-US" b="1" dirty="0" smtClean="0"/>
              <a:t>段</a:t>
            </a:r>
            <a:endParaRPr lang="en-US" altLang="zh-CN" b="1" dirty="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女儿放学回来说了什么？</a:t>
            </a:r>
            <a:endParaRPr lang="en-US" altLang="zh-CN" b="1" dirty="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女儿进入青春期后有什么变化？</a:t>
            </a:r>
            <a:endParaRPr lang="en-US" altLang="zh-CN" b="1" dirty="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最令人受不了的是什么？爸爸为什么要打她？</a:t>
            </a:r>
            <a:endParaRPr lang="en-US" altLang="zh-CN" b="1" dirty="0" smtClean="0"/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endParaRPr lang="zh-CN" altLang="en-US" b="1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200" b="1" smtClean="0"/>
              <a:t>四．用指定词语完成句子或对话：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060575"/>
            <a:ext cx="8775700" cy="4464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en-US" sz="2800" b="1" smtClean="0"/>
              <a:t>、那是十几年前的事了，</a:t>
            </a:r>
            <a:r>
              <a:rPr lang="en-US" altLang="zh-CN" sz="2800" b="1" smtClean="0"/>
              <a:t>___________________________</a:t>
            </a:r>
            <a:r>
              <a:rPr lang="zh-CN" altLang="en-US" sz="2800" b="1" smtClean="0"/>
              <a:t>。（早已）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en-US" sz="2800" b="1" smtClean="0"/>
              <a:t>、他竟然这么不尊重人，</a:t>
            </a:r>
            <a:r>
              <a:rPr lang="en-US" altLang="zh-CN" sz="2800" b="1" smtClean="0"/>
              <a:t>___________________________</a:t>
            </a:r>
            <a:r>
              <a:rPr lang="zh-CN" altLang="en-US" sz="2800" b="1" smtClean="0"/>
              <a:t>。（不禁）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en-US" sz="2800" b="1" smtClean="0"/>
              <a:t>、看到她跳舞跳得那么好，</a:t>
            </a:r>
            <a:r>
              <a:rPr lang="en-US" altLang="zh-CN" sz="2800" b="1" smtClean="0"/>
              <a:t>______________________</a:t>
            </a:r>
            <a:r>
              <a:rPr lang="zh-CN" altLang="en-US" sz="2800" b="1" smtClean="0"/>
              <a:t>。（不禁  羡慕）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en-US" sz="2800" b="1" smtClean="0"/>
              <a:t>、你吃饭时总是狼吞虎咽的，</a:t>
            </a:r>
            <a:r>
              <a:rPr lang="en-US" altLang="zh-CN" sz="2800" b="1" smtClean="0"/>
              <a:t>____________________________</a:t>
            </a:r>
            <a:r>
              <a:rPr lang="zh-CN" altLang="en-US" sz="2800" b="1" smtClean="0"/>
              <a:t>。（恐怕）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27088" y="2492375"/>
            <a:ext cx="3816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我早已把这件事忘了。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00113" y="3429000"/>
            <a:ext cx="4535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我不禁十分生气。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900113" y="4365625"/>
            <a:ext cx="4895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我不禁羡慕得不得了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71550" y="5300663"/>
            <a:ext cx="4248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这样恐怕对身体不太好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200" b="1" smtClean="0"/>
              <a:t>四．用指定词语完成句子或对话：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89138"/>
            <a:ext cx="8775700" cy="45354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dirty="0" smtClean="0"/>
              <a:t>5</a:t>
            </a:r>
            <a:r>
              <a:rPr lang="zh-CN" altLang="en-US" sz="2800" b="1" dirty="0" smtClean="0"/>
              <a:t>、要不是你及时地提醒了他，</a:t>
            </a:r>
            <a:r>
              <a:rPr lang="en-US" altLang="zh-CN" sz="2800" b="1" dirty="0" smtClean="0"/>
              <a:t>________________________</a:t>
            </a:r>
            <a:r>
              <a:rPr lang="zh-CN" altLang="en-US" sz="2800" b="1" dirty="0" smtClean="0"/>
              <a:t>。（恐怕 早已）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dirty="0" smtClean="0"/>
              <a:t>6</a:t>
            </a:r>
            <a:r>
              <a:rPr lang="zh-CN" altLang="en-US" sz="2800" b="1" dirty="0" smtClean="0"/>
              <a:t>、我跟他并</a:t>
            </a:r>
            <a:r>
              <a:rPr lang="zh-CN" altLang="en-US" sz="2800" b="1" dirty="0" smtClean="0"/>
              <a:t>不是很</a:t>
            </a:r>
            <a:r>
              <a:rPr lang="zh-CN" altLang="en-US" sz="2800" b="1" dirty="0" smtClean="0"/>
              <a:t>熟悉，</a:t>
            </a:r>
            <a:r>
              <a:rPr lang="en-US" altLang="zh-CN" sz="2800" b="1" dirty="0" smtClean="0"/>
              <a:t>________________________</a:t>
            </a:r>
            <a:r>
              <a:rPr lang="zh-CN" altLang="en-US" sz="2800" b="1" dirty="0" smtClean="0"/>
              <a:t>。（偶尔）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dirty="0" smtClean="0"/>
              <a:t>7</a:t>
            </a:r>
            <a:r>
              <a:rPr lang="zh-CN" altLang="en-US" sz="2800" b="1" dirty="0" smtClean="0"/>
              <a:t>、周末她一般逛逛街、看看电视，</a:t>
            </a:r>
            <a:r>
              <a:rPr lang="en-US" altLang="zh-CN" sz="2800" b="1" dirty="0" smtClean="0"/>
              <a:t>______________________</a:t>
            </a:r>
            <a:r>
              <a:rPr lang="zh-CN" altLang="en-US" sz="2800" b="1" dirty="0" smtClean="0"/>
              <a:t>。（偶尔）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dirty="0" smtClean="0"/>
              <a:t>8</a:t>
            </a:r>
            <a:r>
              <a:rPr lang="zh-CN" altLang="en-US" sz="2800" b="1" dirty="0" smtClean="0"/>
              <a:t>、甲：你刚才是在批评他吗？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b="1" dirty="0" smtClean="0"/>
              <a:t>乙：</a:t>
            </a:r>
            <a:r>
              <a:rPr lang="en-US" altLang="zh-CN" sz="2800" b="1" dirty="0" smtClean="0"/>
              <a:t>_______________________________</a:t>
            </a:r>
            <a:r>
              <a:rPr lang="zh-CN" altLang="en-US" sz="2800" b="1" dirty="0" smtClean="0"/>
              <a:t>。 （不是</a:t>
            </a:r>
            <a:r>
              <a:rPr lang="en-US" altLang="zh-CN" sz="2800" b="1" dirty="0" smtClean="0">
                <a:latin typeface="Arial" charset="0"/>
              </a:rPr>
              <a:t>……</a:t>
            </a:r>
            <a:r>
              <a:rPr lang="zh-CN" altLang="en-US" sz="2800" b="1" dirty="0" smtClean="0"/>
              <a:t>而是</a:t>
            </a:r>
            <a:r>
              <a:rPr lang="en-US" altLang="zh-CN" sz="2800" b="1" dirty="0" smtClean="0">
                <a:latin typeface="Arial" charset="0"/>
              </a:rPr>
              <a:t>……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提醒）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755650" y="2349500"/>
            <a:ext cx="424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恐怕他早已把那件事忘了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55650" y="3213100"/>
            <a:ext cx="4103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只是偶尔打个电话问候一下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55650" y="4076700"/>
            <a:ext cx="3168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偶尔跟朋友们聚一聚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827088" y="4941888"/>
            <a:ext cx="7775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我不是在批评他，而是在提醒他下次不要再迟到了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8" grpId="0"/>
      <p:bldP spid="81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200" b="1" smtClean="0"/>
              <a:t>四．用指定词语完成句子或对话：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9138"/>
            <a:ext cx="9144000" cy="38163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sz="2800" b="1" dirty="0" smtClean="0"/>
              <a:t>9</a:t>
            </a:r>
            <a:r>
              <a:rPr lang="zh-CN" altLang="en-US" sz="2800" b="1" dirty="0" smtClean="0"/>
              <a:t>、我在上海生活过两年，</a:t>
            </a:r>
            <a:r>
              <a:rPr lang="en-US" altLang="zh-CN" sz="2800" b="1" dirty="0" smtClean="0"/>
              <a:t>________</a:t>
            </a:r>
            <a:r>
              <a:rPr lang="zh-CN" altLang="en-US" sz="2800" b="1" dirty="0" smtClean="0"/>
              <a:t>，那</a:t>
            </a:r>
            <a:r>
              <a:rPr lang="zh-CN" altLang="en-US" sz="2800" b="1" dirty="0" smtClean="0"/>
              <a:t>里</a:t>
            </a:r>
            <a:r>
              <a:rPr lang="zh-CN" altLang="en-US" sz="2800" b="1" dirty="0"/>
              <a:t>一</a:t>
            </a:r>
            <a:r>
              <a:rPr lang="zh-CN" altLang="en-US" sz="2800" b="1" dirty="0" smtClean="0"/>
              <a:t>点都不陌</a:t>
            </a:r>
            <a:r>
              <a:rPr lang="zh-CN" altLang="en-US" sz="2800" b="1" dirty="0" smtClean="0"/>
              <a:t>生。（对</a:t>
            </a:r>
            <a:r>
              <a:rPr lang="en-US" altLang="zh-CN" sz="2800" b="1" dirty="0" smtClean="0">
                <a:latin typeface="Arial" charset="0"/>
              </a:rPr>
              <a:t>……</a:t>
            </a:r>
            <a:r>
              <a:rPr lang="zh-CN" altLang="en-US" sz="2800" b="1" dirty="0" smtClean="0"/>
              <a:t>来说）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sz="2800" b="1" dirty="0" smtClean="0"/>
              <a:t>10</a:t>
            </a:r>
            <a:r>
              <a:rPr lang="zh-CN" altLang="en-US" sz="2800" b="1" dirty="0" smtClean="0"/>
              <a:t>、甲：</a:t>
            </a:r>
            <a:r>
              <a:rPr lang="en-US" altLang="zh-CN" sz="2800" b="1" dirty="0" smtClean="0"/>
              <a:t>__________________</a:t>
            </a:r>
            <a:r>
              <a:rPr lang="zh-CN" altLang="en-US" sz="2800" b="1" dirty="0" smtClean="0"/>
              <a:t>？（对</a:t>
            </a:r>
            <a:r>
              <a:rPr lang="en-US" altLang="zh-CN" sz="2800" b="1" dirty="0" smtClean="0">
                <a:latin typeface="Arial" charset="0"/>
              </a:rPr>
              <a:t>……</a:t>
            </a:r>
            <a:r>
              <a:rPr lang="zh-CN" altLang="en-US" sz="2800" b="1" dirty="0" smtClean="0"/>
              <a:t>来说）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800" b="1" dirty="0" smtClean="0"/>
              <a:t>       乙：我觉得每天都能睡懒觉就是最大的幸福。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sz="2800" b="1" dirty="0" smtClean="0"/>
              <a:t>11 </a:t>
            </a:r>
            <a:r>
              <a:rPr lang="zh-CN" altLang="en-US" sz="2800" b="1" dirty="0" smtClean="0"/>
              <a:t>每天睡得那么晚可不好，我们</a:t>
            </a:r>
            <a:r>
              <a:rPr lang="en-US" altLang="zh-CN" sz="2800" b="1" dirty="0" smtClean="0"/>
              <a:t>__________</a:t>
            </a:r>
            <a:r>
              <a:rPr lang="zh-CN" altLang="en-US" sz="2800" b="1" dirty="0" smtClean="0"/>
              <a:t>。（提倡）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sz="2800" b="1" dirty="0" smtClean="0"/>
              <a:t>12 ____________</a:t>
            </a:r>
            <a:r>
              <a:rPr lang="zh-CN" altLang="en-US" sz="2800" b="1" dirty="0" smtClean="0"/>
              <a:t>，匆匆忙忙怎么能做好呢？（从容）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211638" y="1989138"/>
            <a:ext cx="2520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对我来说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547813" y="3141663"/>
            <a:ext cx="3744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对你来说 什么是幸福呢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219700" y="4365625"/>
            <a:ext cx="280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应该提倡早睡早起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11188" y="4941888"/>
            <a:ext cx="244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做事一定要从容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2" grpId="0"/>
      <p:bldP spid="92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600" b="1" smtClean="0"/>
              <a:t>五．用指定词语回答问题：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0" y="2060575"/>
            <a:ext cx="8964613" cy="45370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2400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400" b="1" smtClean="0">
                <a:latin typeface="楷体_GB2312" pitchFamily="49" charset="-122"/>
                <a:ea typeface="楷体_GB2312" pitchFamily="49" charset="-122"/>
              </a:rPr>
              <a:t>、小王今天没来上课，是不是生病了？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400" b="1" smtClean="0">
                <a:latin typeface="楷体_GB2312" pitchFamily="49" charset="-122"/>
                <a:ea typeface="楷体_GB2312" pitchFamily="49" charset="-122"/>
              </a:rPr>
              <a:t>                       （恐怕  不是</a:t>
            </a:r>
            <a:r>
              <a:rPr lang="en-US" altLang="zh-CN" sz="2400" b="1" smtClean="0"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2400" b="1" smtClean="0">
                <a:latin typeface="楷体_GB2312" pitchFamily="49" charset="-122"/>
                <a:ea typeface="楷体_GB2312" pitchFamily="49" charset="-122"/>
              </a:rPr>
              <a:t>而是</a:t>
            </a:r>
            <a:r>
              <a:rPr lang="en-US" altLang="zh-CN" sz="2400" b="1" smtClean="0"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2400" b="1" smtClean="0">
                <a:latin typeface="楷体_GB2312" pitchFamily="49" charset="-122"/>
                <a:ea typeface="楷体_GB2312" pitchFamily="49" charset="-122"/>
              </a:rPr>
              <a:t>）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sz="2400" b="1" smtClean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400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400" b="1" smtClean="0">
                <a:latin typeface="楷体_GB2312" pitchFamily="49" charset="-122"/>
                <a:ea typeface="楷体_GB2312" pitchFamily="49" charset="-122"/>
              </a:rPr>
              <a:t>、你最近还经常锻炼身体吗？（</a:t>
            </a:r>
            <a:r>
              <a:rPr lang="en-US" altLang="zh-CN" sz="2400" b="1" smtClean="0"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2400" b="1" smtClean="0">
                <a:latin typeface="楷体_GB2312" pitchFamily="49" charset="-122"/>
                <a:ea typeface="楷体_GB2312" pitchFamily="49" charset="-122"/>
              </a:rPr>
              <a:t>得不得了  偶尔）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sz="2400" b="1" smtClean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400" b="1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400" b="1" smtClean="0">
                <a:latin typeface="楷体_GB2312" pitchFamily="49" charset="-122"/>
                <a:ea typeface="楷体_GB2312" pitchFamily="49" charset="-122"/>
              </a:rPr>
              <a:t>、你觉得这篇课文难吗？（对</a:t>
            </a:r>
            <a:r>
              <a:rPr lang="en-US" altLang="zh-CN" sz="2400" b="1" smtClean="0"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2400" b="1" smtClean="0">
                <a:latin typeface="楷体_GB2312" pitchFamily="49" charset="-122"/>
                <a:ea typeface="楷体_GB2312" pitchFamily="49" charset="-122"/>
              </a:rPr>
              <a:t>来说 ）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68313" y="2895600"/>
            <a:ext cx="6911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我想他恐怕不是生病了，而是睡懒觉了吧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8313" y="3860800"/>
            <a:ext cx="7775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我最近忙得不得了，只是偶尔去锻炼一下。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68313" y="4772025"/>
            <a:ext cx="5329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对我来说，它简直太容易了。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600" b="1" smtClean="0"/>
              <a:t>五．用指定词语回答问题：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8893175" cy="4464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en-US" sz="2800" b="1" smtClean="0"/>
              <a:t>、怎样才能保持健康？（提倡    尤其）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sz="2800" b="1" smtClean="0"/>
          </a:p>
          <a:p>
            <a:pPr eaLnBrk="1" hangingPunct="1">
              <a:buFont typeface="Wingdings" pitchFamily="2" charset="2"/>
              <a:buNone/>
            </a:pPr>
            <a:endParaRPr lang="zh-CN" altLang="en-US" sz="28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5</a:t>
            </a:r>
            <a:r>
              <a:rPr lang="zh-CN" altLang="en-US" sz="2800" b="1" smtClean="0"/>
              <a:t>、你的护照办好了吗？什么时候动身？（早已  随时）</a:t>
            </a:r>
            <a:endParaRPr lang="en-US" altLang="zh-CN" sz="2800" b="1" smtClean="0"/>
          </a:p>
          <a:p>
            <a:pPr eaLnBrk="1" hangingPunct="1">
              <a:buFont typeface="Wingdings" pitchFamily="2" charset="2"/>
              <a:buNone/>
            </a:pPr>
            <a:endParaRPr lang="en-US" altLang="zh-CN" sz="2800" b="1" smtClean="0"/>
          </a:p>
          <a:p>
            <a:pPr eaLnBrk="1" hangingPunct="1">
              <a:buFont typeface="Wingdings" pitchFamily="2" charset="2"/>
              <a:buNone/>
            </a:pPr>
            <a:endParaRPr lang="en-US" altLang="zh-CN" sz="28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6</a:t>
            </a:r>
            <a:r>
              <a:rPr lang="zh-CN" altLang="en-US" sz="2800" b="1" smtClean="0"/>
              <a:t>、不是</a:t>
            </a:r>
            <a:r>
              <a:rPr lang="en-US" altLang="zh-CN" sz="2800" b="1" smtClean="0"/>
              <a:t>9</a:t>
            </a:r>
            <a:r>
              <a:rPr lang="zh-CN" altLang="en-US" sz="2800" b="1" smtClean="0"/>
              <a:t>点的飞机吗？你怎么走得这么早？（从容）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68313" y="2349500"/>
            <a:ext cx="8675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我们要提倡健康的生活方式，尤其不能做</a:t>
            </a:r>
            <a:r>
              <a:rPr lang="zh-CN" altLang="en-US" sz="2800">
                <a:solidFill>
                  <a:schemeClr val="folHlink"/>
                </a:solidFill>
                <a:latin typeface="Arial" charset="0"/>
                <a:ea typeface="楷体_GB2312" pitchFamily="49" charset="-122"/>
              </a:rPr>
              <a:t>“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夜猫子”。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46088" y="3789363"/>
            <a:ext cx="68405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我的护照早已办好了，随时都可以动身。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69900" y="5360988"/>
            <a:ext cx="68405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早点儿走，路上更从容一些。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六、整理句子：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9138"/>
            <a:ext cx="9144000" cy="46799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>
                <a:latin typeface="宋体" pitchFamily="2" charset="-122"/>
              </a:rPr>
              <a:t>1</a:t>
            </a:r>
            <a:r>
              <a:rPr lang="zh-CN" altLang="en-US" sz="2400" b="1" smtClean="0">
                <a:latin typeface="宋体" pitchFamily="2" charset="-122"/>
              </a:rPr>
              <a:t>、提醒  我  要  掌握  早已  过   好  一定   时间   他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>
              <a:latin typeface="宋体" pitchFamily="2" charset="-12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>
              <a:latin typeface="宋体" pitchFamily="2" charset="-12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>
                <a:latin typeface="宋体" pitchFamily="2" charset="-122"/>
              </a:rPr>
              <a:t>2</a:t>
            </a:r>
            <a:r>
              <a:rPr lang="zh-CN" altLang="en-US" sz="2400" b="1" smtClean="0">
                <a:latin typeface="宋体" pitchFamily="2" charset="-122"/>
              </a:rPr>
              <a:t>、激动  消息  不禁  十分   听  个  他   了  那  心里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>
              <a:latin typeface="宋体" pitchFamily="2" charset="-12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>
              <a:latin typeface="宋体" pitchFamily="2" charset="-12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>
                <a:latin typeface="宋体" pitchFamily="2" charset="-122"/>
              </a:rPr>
              <a:t>3</a:t>
            </a:r>
            <a:r>
              <a:rPr lang="zh-CN" altLang="en-US" sz="2400" b="1" smtClean="0">
                <a:latin typeface="宋体" pitchFamily="2" charset="-122"/>
              </a:rPr>
              <a:t>、机器  生活   运转   我们   的   像  几乎   高速  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400" b="1" smtClean="0">
                <a:latin typeface="宋体" pitchFamily="2" charset="-122"/>
              </a:rPr>
              <a:t>    台  的   一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39750" y="25654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我</a:t>
            </a:r>
            <a:r>
              <a:rPr lang="zh-CN" altLang="en-US" sz="2800" b="1" u="sng">
                <a:solidFill>
                  <a:schemeClr val="folHlink"/>
                </a:solidFill>
                <a:ea typeface="楷体_GB2312" pitchFamily="49" charset="-122"/>
              </a:rPr>
              <a:t>早已提醒过</a:t>
            </a: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他一定要</a:t>
            </a:r>
            <a:r>
              <a:rPr lang="zh-CN" altLang="en-US" sz="2800" b="1" u="sng">
                <a:solidFill>
                  <a:schemeClr val="folHlink"/>
                </a:solidFill>
                <a:ea typeface="楷体_GB2312" pitchFamily="49" charset="-122"/>
              </a:rPr>
              <a:t>掌握好</a:t>
            </a: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时间。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611188" y="4005263"/>
            <a:ext cx="85328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他听了那个消息，心里</a:t>
            </a:r>
            <a:r>
              <a:rPr lang="zh-CN" altLang="en-US" sz="2800" b="1" u="sng">
                <a:solidFill>
                  <a:schemeClr val="folHlink"/>
                </a:solidFill>
                <a:ea typeface="楷体_GB2312" pitchFamily="49" charset="-122"/>
              </a:rPr>
              <a:t>不禁十分激动</a:t>
            </a: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。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68313" y="5661025"/>
            <a:ext cx="741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我们的生活几乎像</a:t>
            </a:r>
            <a:r>
              <a:rPr lang="zh-CN" altLang="en-US" sz="2800" b="1" u="sng">
                <a:solidFill>
                  <a:schemeClr val="folHlink"/>
                </a:solidFill>
                <a:ea typeface="楷体_GB2312" pitchFamily="49" charset="-122"/>
              </a:rPr>
              <a:t>一台高速运转的机器</a:t>
            </a: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六、整理句子：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133600"/>
            <a:ext cx="8704263" cy="28797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4</a:t>
            </a:r>
            <a:r>
              <a:rPr lang="zh-CN" altLang="en-US" sz="2400" b="1" smtClean="0"/>
              <a:t>、值得  精神   时间    的   珍惜   种   提倡   这   我们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5</a:t>
            </a:r>
            <a:r>
              <a:rPr lang="zh-CN" altLang="en-US" sz="2400" b="1" smtClean="0"/>
              <a:t>、陌生  至今   的   环境    仍然   生活   对   这里   他   很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11188" y="2708275"/>
            <a:ext cx="72009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这种珍惜时间的精神</a:t>
            </a:r>
            <a:r>
              <a:rPr lang="zh-CN" altLang="en-US" sz="2800" b="1" u="sng">
                <a:solidFill>
                  <a:schemeClr val="folHlink"/>
                </a:solidFill>
                <a:ea typeface="楷体_GB2312" pitchFamily="49" charset="-122"/>
              </a:rPr>
              <a:t>值得我们提倡</a:t>
            </a: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。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11188" y="4138613"/>
            <a:ext cx="67691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他至今仍然</a:t>
            </a:r>
            <a:r>
              <a:rPr lang="zh-CN" altLang="en-US" sz="2800" b="1" u="sng">
                <a:solidFill>
                  <a:schemeClr val="folHlink"/>
                </a:solidFill>
                <a:ea typeface="楷体_GB2312" pitchFamily="49" charset="-122"/>
              </a:rPr>
              <a:t>对</a:t>
            </a: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这里的生活环境</a:t>
            </a:r>
            <a:r>
              <a:rPr lang="zh-CN" altLang="en-US" sz="2800" b="1" u="sng">
                <a:solidFill>
                  <a:schemeClr val="folHlink"/>
                </a:solidFill>
                <a:ea typeface="楷体_GB2312" pitchFamily="49" charset="-122"/>
              </a:rPr>
              <a:t>很陌生</a:t>
            </a:r>
            <a:r>
              <a:rPr lang="zh-CN" altLang="en-US" sz="2800" b="1">
                <a:solidFill>
                  <a:schemeClr val="folHlink"/>
                </a:solidFill>
                <a:ea typeface="楷体_GB2312" pitchFamily="49" charset="-122"/>
              </a:rPr>
              <a:t>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b="1" dirty="0" smtClean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133600"/>
            <a:ext cx="8704263" cy="107937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800" b="1" dirty="0" smtClean="0"/>
              <a:t>七、判断对错</a:t>
            </a:r>
            <a:endParaRPr lang="en-US" altLang="zh-CN" sz="2800" b="1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dirty="0" smtClean="0"/>
              <a:t>       1.</a:t>
            </a:r>
            <a:r>
              <a:rPr lang="zh-CN" altLang="en-US" sz="2800" b="1" dirty="0" smtClean="0"/>
              <a:t>错  </a:t>
            </a:r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对  </a:t>
            </a:r>
            <a:r>
              <a:rPr lang="en-US" altLang="zh-CN" sz="2800" b="1" dirty="0" smtClean="0"/>
              <a:t>3.</a:t>
            </a:r>
            <a:r>
              <a:rPr lang="zh-CN" altLang="en-US" sz="2800" b="1" dirty="0" smtClean="0"/>
              <a:t>错  </a:t>
            </a:r>
            <a:r>
              <a:rPr lang="en-US" altLang="zh-CN" sz="2800" b="1" dirty="0" smtClean="0"/>
              <a:t>4.</a:t>
            </a:r>
            <a:r>
              <a:rPr lang="zh-CN" altLang="en-US" sz="2800" b="1" dirty="0" smtClean="0"/>
              <a:t>对  </a:t>
            </a:r>
            <a:r>
              <a:rPr lang="en-US" altLang="zh-CN" sz="2800" b="1" dirty="0" smtClean="0"/>
              <a:t>5.</a:t>
            </a:r>
            <a:r>
              <a:rPr lang="zh-CN" altLang="en-US" sz="2800" b="1" dirty="0" smtClean="0"/>
              <a:t>错  </a:t>
            </a:r>
            <a:r>
              <a:rPr lang="en-US" altLang="zh-CN" sz="2800" b="1" dirty="0" smtClean="0"/>
              <a:t>6.</a:t>
            </a:r>
            <a:r>
              <a:rPr lang="zh-CN" altLang="en-US" sz="2800" b="1" dirty="0" smtClean="0"/>
              <a:t>错  </a:t>
            </a:r>
            <a:r>
              <a:rPr lang="en-US" altLang="zh-CN" sz="2800" b="1" dirty="0" smtClean="0"/>
              <a:t>7.</a:t>
            </a:r>
            <a:r>
              <a:rPr lang="zh-CN" altLang="en-US" sz="2800" b="1" dirty="0" smtClean="0"/>
              <a:t>错  </a:t>
            </a:r>
            <a:r>
              <a:rPr lang="en-US" altLang="zh-CN" sz="2800" b="1" dirty="0" smtClean="0"/>
              <a:t>8.</a:t>
            </a:r>
            <a:r>
              <a:rPr lang="zh-CN" altLang="en-US" sz="2800" b="1" dirty="0" smtClean="0"/>
              <a:t>对</a:t>
            </a:r>
            <a:endParaRPr lang="zh-CN" altLang="en-US" sz="2800" b="1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51520" y="3429745"/>
            <a:ext cx="8704263" cy="107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800" b="1" kern="0" dirty="0"/>
              <a:t>八</a:t>
            </a:r>
            <a:r>
              <a:rPr lang="zh-CN" altLang="en-US" sz="2800" b="1" kern="0" dirty="0" smtClean="0"/>
              <a:t>、连句成段</a:t>
            </a:r>
            <a:endParaRPr lang="en-US" altLang="zh-CN" sz="2800" b="1" kern="0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kern="0" dirty="0" smtClean="0"/>
              <a:t>       F C B A D E</a:t>
            </a:r>
            <a:endParaRPr lang="zh-CN" altLang="en-US" sz="2800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3624399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1230</TotalTime>
  <Words>1111</Words>
  <Application>Microsoft Office PowerPoint</Application>
  <PresentationFormat>On-screen Show (4:3)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21</vt:i4>
      </vt:variant>
      <vt:variant>
        <vt:lpstr>Slide Titles</vt:lpstr>
      </vt:variant>
      <vt:variant>
        <vt:i4>11</vt:i4>
      </vt:variant>
    </vt:vector>
  </HeadingPairs>
  <TitlesOfParts>
    <vt:vector size="40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黑体</vt:lpstr>
      <vt:lpstr>1_Blends</vt:lpstr>
      <vt:lpstr>Blends</vt:lpstr>
      <vt:lpstr>2_Blends</vt:lpstr>
      <vt:lpstr>3_Blends</vt:lpstr>
      <vt:lpstr>9_Blends</vt:lpstr>
      <vt:lpstr>4_Blends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5_Blends</vt:lpstr>
      <vt:lpstr>6_Blends</vt:lpstr>
      <vt:lpstr>15_Blends</vt:lpstr>
      <vt:lpstr>16_Blends</vt:lpstr>
      <vt:lpstr>18_Blends</vt:lpstr>
      <vt:lpstr>20_Blends</vt:lpstr>
      <vt:lpstr>21_Blends</vt:lpstr>
      <vt:lpstr>19_Blends</vt:lpstr>
      <vt:lpstr>PowerPoint Presentation</vt:lpstr>
      <vt:lpstr>四．用指定词语完成句子或对话：</vt:lpstr>
      <vt:lpstr>四．用指定词语完成句子或对话：</vt:lpstr>
      <vt:lpstr>四．用指定词语完成句子或对话：</vt:lpstr>
      <vt:lpstr>五．用指定词语回答问题：</vt:lpstr>
      <vt:lpstr>五．用指定词语回答问题：</vt:lpstr>
      <vt:lpstr>六、整理句子：</vt:lpstr>
      <vt:lpstr>六、整理句子：</vt:lpstr>
      <vt:lpstr>PowerPoint Presentation</vt:lpstr>
      <vt:lpstr>作业：写一写（任选一题，120字以上）</vt:lpstr>
      <vt:lpstr>预习：第6课 青春期碰上更年期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第六课（3）</dc:title>
  <dc:creator>雨林木风</dc:creator>
  <cp:lastModifiedBy>N</cp:lastModifiedBy>
  <cp:revision>44</cp:revision>
  <dcterms:created xsi:type="dcterms:W3CDTF">2011-10-25T13:23:51Z</dcterms:created>
  <dcterms:modified xsi:type="dcterms:W3CDTF">2014-11-23T02:29:18Z</dcterms:modified>
</cp:coreProperties>
</file>