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47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551E-6DFF-4270-A874-4252FF39FBEB}" type="datetimeFigureOut">
              <a:rPr lang="tr-TR" smtClean="0"/>
              <a:t>09.03.2017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627F-A028-4767-B7CC-C58FF1BF761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Hafta 7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>
                <a:solidFill>
                  <a:srgbClr val="C00000"/>
                </a:solidFill>
              </a:rPr>
              <a:t>Düzenli dillerin özellikleri</a:t>
            </a:r>
            <a:endParaRPr lang="tr-TR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8892480" cy="50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684568" cy="84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0538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756576" cy="804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10825" cy="822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032" y="0"/>
            <a:ext cx="9289032" cy="555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49025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967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13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36496" cy="563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4608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8892480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188624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592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52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468544" cy="76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Ekran Gösterisi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Hafta 7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7 </dc:title>
  <dc:creator>frk</dc:creator>
  <cp:lastModifiedBy>frk</cp:lastModifiedBy>
  <cp:revision>3</cp:revision>
  <dcterms:created xsi:type="dcterms:W3CDTF">2017-03-09T13:48:28Z</dcterms:created>
  <dcterms:modified xsi:type="dcterms:W3CDTF">2017-03-09T13:58:57Z</dcterms:modified>
</cp:coreProperties>
</file>