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</p:sldMasterIdLst>
  <p:notesMasterIdLst>
    <p:notesMasterId r:id="rId9"/>
  </p:notesMasterIdLst>
  <p:handoutMasterIdLst>
    <p:handoutMasterId r:id="rId10"/>
  </p:handoutMasterIdLst>
  <p:sldIdLst>
    <p:sldId id="256" r:id="rId3"/>
    <p:sldId id="307" r:id="rId4"/>
    <p:sldId id="319" r:id="rId5"/>
    <p:sldId id="320" r:id="rId6"/>
    <p:sldId id="321" r:id="rId7"/>
    <p:sldId id="322" r:id="rId8"/>
  </p:sldIdLst>
  <p:sldSz cx="9144000" cy="5143500" type="screen16x9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454"/>
    <p:restoredTop sz="90496"/>
  </p:normalViewPr>
  <p:slideViewPr>
    <p:cSldViewPr>
      <p:cViewPr>
        <p:scale>
          <a:sx n="155" d="100"/>
          <a:sy n="155" d="100"/>
        </p:scale>
        <p:origin x="1496" y="10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1D1C7187-52DB-480B-B579-7031AA33D1DF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AE4CB48E-7AB3-4342-951B-8AFA89D94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6217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AD501AE4-6705-0645-84C1-3ED81A4EC9EC}" type="datetimeFigureOut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5300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0BE2213-DCF4-ED42-A32C-6880A148AB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517722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6323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6324" name="Shape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241984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4EBCB-D3C6-9841-A6BA-C2AF2B071DBA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EE9070-2B08-0343-892F-33B574FA7D1E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099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57FA-C664-6B4D-BF11-FBD1B70B7A1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3B814-FF0D-B145-BD95-F44AF0D7A577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432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28AC-0F26-2546-BEF3-796DD65C9AC0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EBB94-F1BE-4847-8D1B-0A0487D99D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752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81C25-283A-F74C-9B4C-DD326CBC6736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049A9-71A1-A84E-B6E3-41D8789033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345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44EF5-3BC8-E64B-9F88-B4A4553913A4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EA9A08-FBAC-E943-9A8D-B0CAE2403D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3277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0315A-4988-B545-8B7F-65B8FB212A2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DF2A8-6AD1-FD47-9625-019CAED13B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1043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715A-2480-7041-95D4-1DEA6F5A1B14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B1F68-B41C-B145-A521-AFB156C055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116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38810-3A75-6D4D-A653-3C9122AE7E6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727DC-8152-074E-B806-CFBE3D013C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45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A6DAF-C1A9-7947-A0FA-BD552F813A2B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A5EEA-71F5-AF44-9AB5-E29FF69129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478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F85B0-AB21-C246-B460-BACDA1F3032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9462D-7540-1A4D-8B0F-98475187D1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40332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C3ABB-6000-0747-A216-9C976CA529A5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CD183-1B3B-394B-8E86-2924135C3F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5720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05979"/>
            <a:ext cx="7571184" cy="85725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B6B3F5-BB09-6B4A-9510-F2559A915688}" type="datetime1">
              <a:rPr lang="en-US" smtClean="0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YEM KÜLTÜRÜNÜN İLKELERİ DERSİ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A4B8-98E7-A341-8DD4-7EE91DA868EF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0"/>
            <a:ext cx="504056" cy="45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65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9A909-6F33-2045-9B19-11C06BCF4F5E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90470-575A-964D-A7D8-0B2E355AC696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91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8F3D5-45FD-0148-A6D9-B4A0037F710B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39BEB2-19A9-2B4A-ACF6-F745D9E4AAAA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84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6298E-6FB0-9143-BF28-D8D9AF94B037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2BF9A-EFB2-C441-916B-5E815EE0EABA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09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8BDBB-7FE3-6F42-9072-1C8F3E60CB8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50AE29-3FC5-BB48-BDB7-50229ADED8E6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01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C2DE2-56C2-FC4A-859F-85601C0B5733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F7CFE-F71E-ED40-B51B-95199E7D8D61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78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22837-31B7-C948-AF4E-C129EED9167F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B1182-C12A-794B-A53F-8EEF6323220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68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11D48-ED16-B94A-91D0-CF189151AEF9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24B4-05D9-7F4F-98CE-15DF82BECCC0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30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theme" Target="../theme/theme2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56B6B3F5-BB09-6B4A-9510-F2559A91568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0" y="4768454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2B07A4B8-98E7-A341-8DD4-7EE91DA868E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7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  <p:hf sldNum="0" hdr="0" dt="0"/>
  <p:txStyles>
    <p:titleStyle>
      <a:lvl1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6000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9429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2858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6287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/>
          </p:cNvSpPr>
          <p:nvPr>
            <p:ph type="title"/>
          </p:nvPr>
        </p:nvSpPr>
        <p:spPr bwMode="auto">
          <a:xfrm>
            <a:off x="685800" y="205979"/>
            <a:ext cx="8001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DF110D3-A983-CD49-ACA0-664EB2431A63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0" y="4768454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BA3578D7-5193-FA4A-AC0B-2A4936C6896D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</p:sldLayoutIdLst>
  <p:hf sldNum="0" hdr="0" dt="0"/>
  <p:txStyles>
    <p:titleStyle>
      <a:lvl1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6000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9429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2858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6287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2"/>
          <p:cNvSpPr>
            <a:spLocks noGrp="1"/>
          </p:cNvSpPr>
          <p:nvPr>
            <p:ph type="ctrTitle"/>
          </p:nvPr>
        </p:nvSpPr>
        <p:spPr>
          <a:xfrm>
            <a:off x="1654969" y="1597641"/>
            <a:ext cx="5834063" cy="1101684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YEM KÜLTÜRÜNÜN İLKELERİ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</p:txBody>
      </p:sp>
      <p:sp>
        <p:nvSpPr>
          <p:cNvPr id="3" name="Picture 3"/>
          <p:cNvSpPr>
            <a:spLocks noGrp="1"/>
          </p:cNvSpPr>
          <p:nvPr>
            <p:ph type="subTitle" idx="1"/>
          </p:nvPr>
        </p:nvSpPr>
        <p:spPr>
          <a:xfrm>
            <a:off x="2171700" y="2914429"/>
            <a:ext cx="4800600" cy="1314671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defTabSz="685800" eaLnBrk="1" fontAlgn="auto" hangingPunct="1">
              <a:spcAft>
                <a:spcPts val="0"/>
              </a:spcAft>
              <a:defRPr/>
            </a:pPr>
            <a:r>
              <a:rPr lang="tr-TR" sz="2700" b="1" dirty="0" err="1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Prof.Dr</a:t>
            </a:r>
            <a:r>
              <a:rPr lang="tr-TR" sz="2700" b="1" dirty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. Cengiz Sancak</a:t>
            </a:r>
            <a:endParaRPr lang="en-US" sz="2700" b="1" dirty="0">
              <a:ln w="11430"/>
              <a:gradFill>
                <a:gsLst>
                  <a:gs pos="0">
                    <a:schemeClr val="accent6">
                      <a:tint val="70000"/>
                      <a:shade val="100000"/>
                      <a:satMod val="130000"/>
                    </a:schemeClr>
                  </a:gs>
                  <a:gs pos="2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50000">
                    <a:schemeClr val="accent6">
                      <a:tint val="100000"/>
                      <a:shade val="99000"/>
                      <a:satMod val="100000"/>
                    </a:schemeClr>
                  </a:gs>
                  <a:gs pos="7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100000">
                    <a:schemeClr val="accent6">
                      <a:tint val="70000"/>
                      <a:shade val="100000"/>
                      <a:satMod val="13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076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42034" y="1231582"/>
            <a:ext cx="6172200" cy="2204739"/>
          </a:xfrm>
        </p:spPr>
        <p:txBody>
          <a:bodyPr/>
          <a:lstStyle/>
          <a:p>
            <a:r>
              <a:rPr lang="en-US" dirty="0" err="1" smtClean="0"/>
              <a:t>Yem</a:t>
            </a:r>
            <a:r>
              <a:rPr lang="en-US" dirty="0" smtClean="0"/>
              <a:t> </a:t>
            </a:r>
            <a:r>
              <a:rPr lang="en-US" dirty="0" err="1" smtClean="0"/>
              <a:t>Bitkileri</a:t>
            </a:r>
            <a:r>
              <a:rPr lang="en-US" dirty="0" smtClean="0"/>
              <a:t> </a:t>
            </a:r>
            <a:r>
              <a:rPr lang="en-US" dirty="0" err="1" smtClean="0"/>
              <a:t>Tarımının</a:t>
            </a:r>
            <a:r>
              <a:rPr lang="en-US" dirty="0" smtClean="0"/>
              <a:t> </a:t>
            </a:r>
            <a:r>
              <a:rPr lang="en-US" dirty="0" err="1" smtClean="0"/>
              <a:t>Şekilleri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  <p:sp>
        <p:nvSpPr>
          <p:cNvPr id="5" name="Shape 3"/>
          <p:cNvSpPr>
            <a:spLocks noGrp="1"/>
          </p:cNvSpPr>
          <p:nvPr>
            <p:ph type="ftr" sz="quarter" idx="11"/>
          </p:nvPr>
        </p:nvSpPr>
        <p:spPr bwMode="auto">
          <a:xfrm>
            <a:off x="3143250" y="4768454"/>
            <a:ext cx="28956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161799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27669"/>
          </a:xfrm>
        </p:spPr>
        <p:txBody>
          <a:bodyPr/>
          <a:lstStyle/>
          <a:p>
            <a:r>
              <a:rPr lang="en-US" sz="4400" dirty="0" err="1" smtClean="0"/>
              <a:t>Yem</a:t>
            </a:r>
            <a:r>
              <a:rPr lang="en-US" sz="4400" dirty="0" smtClean="0"/>
              <a:t> </a:t>
            </a:r>
            <a:r>
              <a:rPr lang="en-US" sz="4400" dirty="0" err="1" smtClean="0"/>
              <a:t>Bitkileri</a:t>
            </a:r>
            <a:r>
              <a:rPr lang="en-US" sz="4400" dirty="0" smtClean="0"/>
              <a:t> </a:t>
            </a:r>
            <a:r>
              <a:rPr lang="en-US" sz="4400" dirty="0" err="1" smtClean="0"/>
              <a:t>Tarımının</a:t>
            </a:r>
            <a:r>
              <a:rPr lang="en-US" sz="4400" dirty="0" smtClean="0"/>
              <a:t> </a:t>
            </a:r>
            <a:r>
              <a:rPr lang="en-US" sz="4400" dirty="0" err="1" smtClean="0"/>
              <a:t>Şekilleri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2638521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720725" indent="-363538">
              <a:buFont typeface="+mj-lt"/>
              <a:buAutoNum type="arabicPeriod"/>
            </a:pPr>
            <a:r>
              <a:rPr lang="en-US" sz="3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Ana </a:t>
            </a:r>
            <a:r>
              <a:rPr lang="en-US" sz="3200" dirty="0" err="1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Kültür</a:t>
            </a:r>
            <a:r>
              <a:rPr lang="en-US" sz="3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Bitkisi</a:t>
            </a:r>
            <a:r>
              <a:rPr lang="en-US" sz="3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Olarak</a:t>
            </a:r>
            <a:r>
              <a:rPr lang="en-US" sz="3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Yetiştirme</a:t>
            </a:r>
            <a:endParaRPr lang="en-US" sz="3200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marL="720725" indent="-363538">
              <a:buFont typeface="+mj-lt"/>
              <a:buAutoNum type="arabicPeriod"/>
            </a:pPr>
            <a:r>
              <a:rPr lang="en-US" sz="3200" dirty="0" err="1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Ara</a:t>
            </a:r>
            <a:r>
              <a:rPr lang="en-US" sz="3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Ziraati</a:t>
            </a:r>
            <a:r>
              <a:rPr lang="en-US" sz="3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Olarak</a:t>
            </a:r>
            <a:r>
              <a:rPr lang="en-US" sz="3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Yetiştirme</a:t>
            </a:r>
            <a:r>
              <a:rPr lang="en-US" sz="3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endParaRPr lang="en-US" sz="3200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marL="984250" lvl="1" indent="-263525">
              <a:buFont typeface="+mj-lt"/>
              <a:buAutoNum type="alphaLcParenR"/>
            </a:pPr>
            <a:r>
              <a:rPr lang="en-US" sz="20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Alt </a:t>
            </a:r>
            <a:r>
              <a:rPr lang="en-US" sz="2000" dirty="0" err="1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Ekim</a:t>
            </a:r>
            <a:endParaRPr lang="en-US" sz="2000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marL="984250" lvl="1" indent="-263525">
              <a:buFont typeface="+mj-lt"/>
              <a:buAutoNum type="alphaLcParenR"/>
            </a:pPr>
            <a:r>
              <a:rPr lang="en-US" sz="2000" dirty="0" err="1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Anıza</a:t>
            </a:r>
            <a:r>
              <a:rPr lang="en-US" sz="20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Ekim</a:t>
            </a:r>
            <a:endParaRPr lang="en-US" sz="2000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marL="984250" lvl="1" indent="-263525">
              <a:buFont typeface="+mj-lt"/>
              <a:buAutoNum type="alphaLcParenR"/>
            </a:pPr>
            <a:r>
              <a:rPr lang="en-US" sz="2000" dirty="0" err="1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Sonbahar</a:t>
            </a:r>
            <a:r>
              <a:rPr lang="en-US" sz="20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Ekimi</a:t>
            </a:r>
            <a:r>
              <a:rPr lang="en-US" sz="2000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</a:p>
          <a:p>
            <a:pPr marL="0" indent="0">
              <a:buNone/>
            </a:pPr>
            <a:endParaRPr lang="en-US" sz="3200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Shape 3"/>
          <p:cNvSpPr>
            <a:spLocks noGrp="1"/>
          </p:cNvSpPr>
          <p:nvPr>
            <p:ph type="ftr" sz="quarter" idx="11"/>
          </p:nvPr>
        </p:nvSpPr>
        <p:spPr bwMode="auto">
          <a:xfrm>
            <a:off x="3143250" y="4768454"/>
            <a:ext cx="28956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125662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49074"/>
          </a:xfrm>
        </p:spPr>
        <p:txBody>
          <a:bodyPr/>
          <a:lstStyle/>
          <a:p>
            <a:r>
              <a:rPr lang="en-US" sz="4000" dirty="0" err="1" smtClean="0"/>
              <a:t>Yem</a:t>
            </a:r>
            <a:r>
              <a:rPr lang="en-US" sz="4000" dirty="0" smtClean="0"/>
              <a:t> </a:t>
            </a:r>
            <a:r>
              <a:rPr lang="en-US" sz="4000" dirty="0" err="1" smtClean="0"/>
              <a:t>bitkileri</a:t>
            </a:r>
            <a:r>
              <a:rPr lang="en-US" sz="4000" dirty="0" smtClean="0"/>
              <a:t> </a:t>
            </a:r>
            <a:r>
              <a:rPr lang="en-US" sz="4000" dirty="0" err="1" smtClean="0"/>
              <a:t>yetiştirme</a:t>
            </a:r>
            <a:r>
              <a:rPr lang="en-US" sz="4000" dirty="0" smtClean="0"/>
              <a:t> </a:t>
            </a:r>
            <a:r>
              <a:rPr lang="en-US" sz="4000" dirty="0" err="1" smtClean="0"/>
              <a:t>tekniği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08089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sz="2800" baseline="30000" smtClean="0">
                <a:solidFill>
                  <a:srgbClr val="FF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TOHUMLUK : </a:t>
            </a:r>
          </a:p>
          <a:p>
            <a:pPr>
              <a:buFont typeface="Wingdings" charset="2"/>
              <a:buChar char="ü"/>
            </a:pPr>
            <a:r>
              <a:rPr lang="tr-TR" sz="2800" baseline="30000" smtClean="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Sertifikalı Tohumluk kullanılmalıdır. </a:t>
            </a:r>
          </a:p>
          <a:p>
            <a:pPr>
              <a:buFont typeface="Wingdings" charset="2"/>
              <a:buChar char="ü"/>
            </a:pPr>
            <a:r>
              <a:rPr lang="tr-TR" sz="2800" baseline="30000" smtClean="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Tohumlar temiz olmalı, </a:t>
            </a:r>
          </a:p>
          <a:p>
            <a:pPr>
              <a:buFont typeface="Wingdings" charset="2"/>
              <a:buChar char="ü"/>
            </a:pPr>
            <a:r>
              <a:rPr lang="tr-TR" sz="2800" baseline="30000" smtClean="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Çimlenme gücü yüksek olmalıdır. </a:t>
            </a:r>
          </a:p>
          <a:p>
            <a:pPr>
              <a:buFont typeface="Wingdings" charset="2"/>
              <a:buChar char="ü"/>
            </a:pPr>
            <a:r>
              <a:rPr lang="tr-TR" sz="2800" baseline="30000" smtClean="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Özellikle baklagil yem bitkilerinin tohumluğunda sert tohum oranının düşük olmasına veya en iyisi hiç olmamasına dikkat edilmelidir.</a:t>
            </a:r>
            <a:endParaRPr lang="tr-TR" sz="2800">
              <a:solidFill>
                <a:schemeClr val="tx1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Shape 3"/>
          <p:cNvSpPr>
            <a:spLocks noGrp="1"/>
          </p:cNvSpPr>
          <p:nvPr>
            <p:ph type="ftr" sz="quarter" idx="11"/>
          </p:nvPr>
        </p:nvSpPr>
        <p:spPr bwMode="auto">
          <a:xfrm>
            <a:off x="3143250" y="4768454"/>
            <a:ext cx="28956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169059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99891"/>
            <a:ext cx="8141384" cy="1007501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lnSpc>
                <a:spcPct val="100000"/>
              </a:lnSpc>
            </a:pPr>
            <a:r>
              <a:rPr lang="tr-TR" sz="2800" smtClean="0"/>
              <a:t>Küçük tohumlu yem bitkilerinin ekilebileceği </a:t>
            </a:r>
            <a:br>
              <a:rPr lang="tr-TR" sz="2800" smtClean="0"/>
            </a:br>
            <a:r>
              <a:rPr lang="tr-TR" sz="2800" smtClean="0"/>
              <a:t>en iyi </a:t>
            </a:r>
            <a:r>
              <a:rPr lang="tr-TR" sz="2800" smtClean="0">
                <a:solidFill>
                  <a:srgbClr val="FF6600"/>
                </a:solidFill>
              </a:rPr>
              <a:t>tohum yatağının </a:t>
            </a:r>
            <a:r>
              <a:rPr lang="tr-TR" sz="2800" smtClean="0"/>
              <a:t>özellikleri</a:t>
            </a:r>
            <a:endParaRPr lang="tr-TR" sz="2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27234"/>
            <a:ext cx="8439761" cy="344624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0" indent="0">
              <a:buNone/>
            </a:pPr>
            <a:r>
              <a:rPr lang="tr-TR" sz="280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1. Toprak iyice ufalanmış olmalıdır,</a:t>
            </a:r>
          </a:p>
          <a:p>
            <a:pPr marL="0" indent="0">
              <a:buNone/>
            </a:pPr>
            <a:r>
              <a:rPr lang="tr-TR" sz="280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2. Ufalanan toprak bastırılmalıdır,</a:t>
            </a:r>
          </a:p>
          <a:p>
            <a:pPr marL="0" indent="0">
              <a:buNone/>
            </a:pPr>
            <a:r>
              <a:rPr lang="tr-TR" sz="280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3. Tohum yatağı besleyici olmalıdır,</a:t>
            </a:r>
          </a:p>
          <a:p>
            <a:pPr marL="0" indent="0">
              <a:buNone/>
            </a:pPr>
            <a:r>
              <a:rPr lang="tr-TR" sz="280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4. Tohum yatağı yabancı otlardan arınmış olmalıdır,</a:t>
            </a:r>
          </a:p>
          <a:p>
            <a:pPr marL="0" indent="0">
              <a:buNone/>
            </a:pPr>
            <a:r>
              <a:rPr lang="tr-TR" sz="280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5. Tohum yatağı erozyondan korunmuş olmalıdır.</a:t>
            </a:r>
            <a:endParaRPr lang="tr-TR" sz="280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Shape 3"/>
          <p:cNvSpPr>
            <a:spLocks noGrp="1"/>
          </p:cNvSpPr>
          <p:nvPr>
            <p:ph type="ftr" sz="quarter" idx="11"/>
          </p:nvPr>
        </p:nvSpPr>
        <p:spPr bwMode="auto">
          <a:xfrm>
            <a:off x="3143250" y="4768454"/>
            <a:ext cx="28956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43893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56972"/>
            <a:ext cx="8003232" cy="677832"/>
          </a:xfrm>
          <a:solidFill>
            <a:schemeClr val="bg1"/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4000" dirty="0" err="1" smtClean="0"/>
              <a:t>Yem</a:t>
            </a:r>
            <a:r>
              <a:rPr lang="en-US" sz="4000" dirty="0" smtClean="0"/>
              <a:t> </a:t>
            </a:r>
            <a:r>
              <a:rPr lang="en-US" sz="4000" dirty="0" err="1" smtClean="0"/>
              <a:t>bitkilerinin</a:t>
            </a:r>
            <a:r>
              <a:rPr lang="en-US" sz="4000" dirty="0" smtClean="0"/>
              <a:t> </a:t>
            </a:r>
            <a:r>
              <a:rPr lang="en-US" sz="4000" dirty="0" err="1" smtClean="0"/>
              <a:t>hasat</a:t>
            </a:r>
            <a:r>
              <a:rPr lang="en-US" sz="4000" dirty="0" smtClean="0"/>
              <a:t> </a:t>
            </a:r>
            <a:r>
              <a:rPr lang="en-US" sz="4000" dirty="0" err="1" smtClean="0"/>
              <a:t>zamanı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1722"/>
            <a:ext cx="8229600" cy="355290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Baklagil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yem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bitkilerinin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ot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için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hasat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zamanı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çiçeklenme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devresidir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, </a:t>
            </a:r>
          </a:p>
          <a:p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Buğdaygil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yem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bitkilerinin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ot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için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biçim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zamanı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başaklanmayla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çiçeklenme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arasındaki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devrededir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, </a:t>
            </a:r>
          </a:p>
          <a:p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Baklagil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yem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bitkilerinin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tohum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hasat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zamanı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en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alttaki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baklaların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sararıp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esmerleştiği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dönemdir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, </a:t>
            </a:r>
          </a:p>
          <a:p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Buğdaygil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yem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bitkilerinin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tohum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hasat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zamanı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tohumlarının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% 10’unun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tamamen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olgunlaştığı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dönemdir</a:t>
            </a:r>
            <a:r>
              <a: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. </a:t>
            </a:r>
          </a:p>
          <a:p>
            <a:endParaRPr lang="en-US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Shape 3"/>
          <p:cNvSpPr>
            <a:spLocks noGrp="1"/>
          </p:cNvSpPr>
          <p:nvPr>
            <p:ph type="ftr" sz="quarter" idx="11"/>
          </p:nvPr>
        </p:nvSpPr>
        <p:spPr bwMode="auto">
          <a:xfrm>
            <a:off x="3143250" y="4768454"/>
            <a:ext cx="28956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63349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232</Words>
  <Application>Microsoft Macintosh PowerPoint</Application>
  <PresentationFormat>On-screen Show (16:9)</PresentationFormat>
  <Paragraphs>33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Wingdings</vt:lpstr>
      <vt:lpstr>Arial</vt:lpstr>
      <vt:lpstr>Office Theme</vt:lpstr>
      <vt:lpstr>Custom Design</vt:lpstr>
      <vt:lpstr>YEM KÜLTÜRÜNÜN İLKELERİ</vt:lpstr>
      <vt:lpstr>Yem Bitkileri Tarımının Şekilleri</vt:lpstr>
      <vt:lpstr>Yem Bitkileri Tarımının Şekilleri</vt:lpstr>
      <vt:lpstr>Yem bitkileri yetiştirme tekniği</vt:lpstr>
      <vt:lpstr>Küçük tohumlu yem bitkilerinin ekilebileceği  en iyi tohum yatağının özellikleri</vt:lpstr>
      <vt:lpstr>Yem bitkilerinin hasat zamanı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YEM KÜLTÜRÜNÜN İLKELERİ</dc:title>
  <dc:creator>Microsoft Office User</dc:creator>
  <cp:lastModifiedBy>Cengiz Sancak</cp:lastModifiedBy>
  <cp:revision>27</cp:revision>
  <dcterms:created xsi:type="dcterms:W3CDTF">2015-10-19T14:04:59Z</dcterms:created>
  <dcterms:modified xsi:type="dcterms:W3CDTF">2017-11-24T13:05:39Z</dcterms:modified>
</cp:coreProperties>
</file>