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9"/>
  </p:notesMasterIdLst>
  <p:handoutMasterIdLst>
    <p:handoutMasterId r:id="rId10"/>
  </p:handoutMasterIdLst>
  <p:sldIdLst>
    <p:sldId id="256" r:id="rId3"/>
    <p:sldId id="307" r:id="rId4"/>
    <p:sldId id="319" r:id="rId5"/>
    <p:sldId id="320" r:id="rId6"/>
    <p:sldId id="321" r:id="rId7"/>
    <p:sldId id="322" r:id="rId8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</a:t>
            </a:r>
            <a:r>
              <a:rPr lang="en-US" dirty="0" smtClean="0"/>
              <a:t> </a:t>
            </a:r>
            <a:r>
              <a:rPr lang="en-US" dirty="0" err="1" smtClean="0"/>
              <a:t>Tarımının</a:t>
            </a:r>
            <a:r>
              <a:rPr lang="en-US" dirty="0" smtClean="0"/>
              <a:t> </a:t>
            </a:r>
            <a:r>
              <a:rPr lang="en-US" dirty="0" err="1" smtClean="0"/>
              <a:t>Şekilleri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7669"/>
          </a:xfrm>
        </p:spPr>
        <p:txBody>
          <a:bodyPr/>
          <a:lstStyle/>
          <a:p>
            <a:r>
              <a:rPr lang="en-US" sz="4400" dirty="0" err="1" smtClean="0"/>
              <a:t>Yem</a:t>
            </a:r>
            <a:r>
              <a:rPr lang="en-US" sz="4400" dirty="0" smtClean="0"/>
              <a:t> </a:t>
            </a:r>
            <a:r>
              <a:rPr lang="en-US" sz="4400" dirty="0" err="1" smtClean="0"/>
              <a:t>Bitkileri</a:t>
            </a:r>
            <a:r>
              <a:rPr lang="en-US" sz="4400" dirty="0" smtClean="0"/>
              <a:t> </a:t>
            </a:r>
            <a:r>
              <a:rPr lang="en-US" sz="4400" dirty="0" err="1" smtClean="0"/>
              <a:t>Tarımının</a:t>
            </a:r>
            <a:r>
              <a:rPr lang="en-US" sz="4400" dirty="0" smtClean="0"/>
              <a:t> </a:t>
            </a:r>
            <a:r>
              <a:rPr lang="en-US" sz="4400" dirty="0" err="1" smtClean="0"/>
              <a:t>Şekilleri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63852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720725" indent="-363538">
              <a:buFont typeface="+mj-lt"/>
              <a:buAutoNum type="arabicPeriod"/>
            </a:pP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Ana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Kültür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Bitkisi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Olarak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Yetiştirme</a:t>
            </a:r>
            <a:endParaRPr lang="en-US" sz="32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720725" indent="-363538">
              <a:buFont typeface="+mj-lt"/>
              <a:buAutoNum type="arabicPeriod"/>
            </a:pP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Ara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Ziraati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Olarak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Yetiştirme</a:t>
            </a:r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en-US" sz="32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984250" lvl="1" indent="-263525">
              <a:buFont typeface="+mj-lt"/>
              <a:buAutoNum type="alphaLcParenR"/>
            </a:pPr>
            <a:r>
              <a:rPr lang="en-US" sz="2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 </a:t>
            </a:r>
            <a:r>
              <a:rPr lang="en-US" sz="20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Ekim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984250" lvl="1" indent="-263525">
              <a:buFont typeface="+mj-lt"/>
              <a:buAutoNum type="alphaLcParenR"/>
            </a:pPr>
            <a:r>
              <a:rPr lang="en-US" sz="20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Anıza</a:t>
            </a:r>
            <a:r>
              <a:rPr lang="en-US" sz="2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Ekim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984250" lvl="1" indent="-263525">
              <a:buFont typeface="+mj-lt"/>
              <a:buAutoNum type="alphaLcParenR"/>
            </a:pPr>
            <a:r>
              <a:rPr lang="en-US" sz="2000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Sonbahar</a:t>
            </a:r>
            <a:r>
              <a:rPr lang="en-US" sz="2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Ekimi</a:t>
            </a:r>
            <a:r>
              <a:rPr lang="en-US" sz="2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endParaRPr lang="en-US" sz="32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25662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9074"/>
          </a:xfrm>
        </p:spPr>
        <p:txBody>
          <a:bodyPr/>
          <a:lstStyle/>
          <a:p>
            <a:r>
              <a:rPr lang="en-US" sz="4000" dirty="0" err="1" smtClean="0"/>
              <a:t>Yem</a:t>
            </a:r>
            <a:r>
              <a:rPr lang="en-US" sz="4000" dirty="0" smtClean="0"/>
              <a:t> </a:t>
            </a:r>
            <a:r>
              <a:rPr lang="en-US" sz="4000" dirty="0" err="1" smtClean="0"/>
              <a:t>bitkileri</a:t>
            </a:r>
            <a:r>
              <a:rPr lang="en-US" sz="4000" dirty="0" smtClean="0"/>
              <a:t> </a:t>
            </a:r>
            <a:r>
              <a:rPr lang="en-US" sz="4000" dirty="0" err="1" smtClean="0"/>
              <a:t>yetiştirme</a:t>
            </a:r>
            <a:r>
              <a:rPr lang="en-US" sz="4000" dirty="0" smtClean="0"/>
              <a:t> </a:t>
            </a:r>
            <a:r>
              <a:rPr lang="en-US" sz="4000" dirty="0" err="1" smtClean="0"/>
              <a:t>tekniği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0808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800" baseline="3000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TOHUMLUK : </a:t>
            </a:r>
          </a:p>
          <a:p>
            <a:pPr>
              <a:buFont typeface="Wingdings" charset="2"/>
              <a:buChar char="ü"/>
            </a:pPr>
            <a:r>
              <a:rPr lang="tr-TR" sz="2800" baseline="3000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Sertifikalı Tohumluk kullanılmalıdır. </a:t>
            </a:r>
          </a:p>
          <a:p>
            <a:pPr>
              <a:buFont typeface="Wingdings" charset="2"/>
              <a:buChar char="ü"/>
            </a:pPr>
            <a:r>
              <a:rPr lang="tr-TR" sz="2800" baseline="3000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Tohumlar temiz olmalı, </a:t>
            </a:r>
          </a:p>
          <a:p>
            <a:pPr>
              <a:buFont typeface="Wingdings" charset="2"/>
              <a:buChar char="ü"/>
            </a:pPr>
            <a:r>
              <a:rPr lang="tr-TR" sz="2800" baseline="3000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Çimlenme gücü yüksek olmalıdır. </a:t>
            </a:r>
          </a:p>
          <a:p>
            <a:pPr>
              <a:buFont typeface="Wingdings" charset="2"/>
              <a:buChar char="ü"/>
            </a:pPr>
            <a:r>
              <a:rPr lang="tr-TR" sz="2800" baseline="30000" smtClean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Özellikle baklagil yem bitkilerinin tohumluğunda sert tohum oranının düşük olmasına veya en iyisi hiç olmamasına dikkat edilmelidir.</a:t>
            </a:r>
            <a:endParaRPr lang="tr-TR" sz="280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9059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99891"/>
            <a:ext cx="8141384" cy="1007501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tr-TR" sz="2800" smtClean="0"/>
              <a:t>Küçük tohumlu yem bitkilerinin ekilebileceği </a:t>
            </a:r>
            <a:br>
              <a:rPr lang="tr-TR" sz="2800" smtClean="0"/>
            </a:br>
            <a:r>
              <a:rPr lang="tr-TR" sz="2800" smtClean="0"/>
              <a:t>en iyi </a:t>
            </a:r>
            <a:r>
              <a:rPr lang="tr-TR" sz="2800" smtClean="0">
                <a:solidFill>
                  <a:srgbClr val="FF6600"/>
                </a:solidFill>
              </a:rPr>
              <a:t>tohum yatağının </a:t>
            </a:r>
            <a:r>
              <a:rPr lang="tr-TR" sz="2800" smtClean="0"/>
              <a:t>özellikleri</a:t>
            </a:r>
            <a:endParaRPr lang="tr-TR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27234"/>
            <a:ext cx="8439761" cy="344624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>
              <a:buNone/>
            </a:pPr>
            <a:r>
              <a:rPr lang="tr-TR" sz="280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1. Toprak iyice ufalanmış olmalıdır,</a:t>
            </a:r>
          </a:p>
          <a:p>
            <a:pPr marL="0" indent="0">
              <a:buNone/>
            </a:pPr>
            <a:r>
              <a:rPr lang="tr-TR" sz="280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 Ufalanan toprak bastırılmalıdır,</a:t>
            </a:r>
          </a:p>
          <a:p>
            <a:pPr marL="0" indent="0">
              <a:buNone/>
            </a:pPr>
            <a:r>
              <a:rPr lang="tr-TR" sz="280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3. Tohum yatağı besleyici olmalıdır,</a:t>
            </a:r>
          </a:p>
          <a:p>
            <a:pPr marL="0" indent="0">
              <a:buNone/>
            </a:pPr>
            <a:r>
              <a:rPr lang="tr-TR" sz="280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4. Tohum yatağı yabancı otlardan arınmış olmalıdır,</a:t>
            </a:r>
          </a:p>
          <a:p>
            <a:pPr marL="0" indent="0">
              <a:buNone/>
            </a:pPr>
            <a:r>
              <a:rPr lang="tr-TR" sz="280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5. Tohum yatağı erozyondan korunmuş olmalıdır.</a:t>
            </a:r>
            <a:endParaRPr lang="tr-TR" sz="280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43893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56972"/>
            <a:ext cx="8003232" cy="677832"/>
          </a:xfrm>
          <a:solidFill>
            <a:schemeClr val="bg1"/>
          </a:solidFill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000" dirty="0" err="1" smtClean="0"/>
              <a:t>Yem</a:t>
            </a:r>
            <a:r>
              <a:rPr lang="en-US" sz="4000" dirty="0" smtClean="0"/>
              <a:t> </a:t>
            </a:r>
            <a:r>
              <a:rPr lang="en-US" sz="4000" dirty="0" err="1" smtClean="0"/>
              <a:t>bitkilerinin</a:t>
            </a:r>
            <a:r>
              <a:rPr lang="en-US" sz="4000" dirty="0" smtClean="0"/>
              <a:t> </a:t>
            </a:r>
            <a:r>
              <a:rPr lang="en-US" sz="4000" dirty="0" err="1" smtClean="0"/>
              <a:t>hasat</a:t>
            </a:r>
            <a:r>
              <a:rPr lang="en-US" sz="4000" dirty="0" smtClean="0"/>
              <a:t> </a:t>
            </a:r>
            <a:r>
              <a:rPr lang="en-US" sz="4000" dirty="0" err="1" smtClean="0"/>
              <a:t>zamanı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1722"/>
            <a:ext cx="8229600" cy="355290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Baklagil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ot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için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hasat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zamanı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çiçeklenme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devresidir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</a:t>
            </a:r>
          </a:p>
          <a:p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Buğdaygil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ot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için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biçim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zamanı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başaklanmayla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çiçeklenme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arasındaki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devrededir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</a:t>
            </a:r>
          </a:p>
          <a:p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Baklagil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tohum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hasat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zamanı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en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alttaki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baklaların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sararıp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esmerleştiği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dönemdir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</a:t>
            </a:r>
          </a:p>
          <a:p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Buğdaygil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tohum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hasat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zamanı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tohumlarının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% 10’unun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tamamen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olgunlaştığı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dönemdir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</a:t>
            </a:r>
          </a:p>
          <a:p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63349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232</Words>
  <Application>Microsoft Macintosh PowerPoint</Application>
  <PresentationFormat>On-screen Show (16:9)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Wingdings</vt:lpstr>
      <vt:lpstr>Arial</vt:lpstr>
      <vt:lpstr>Office Theme</vt:lpstr>
      <vt:lpstr>Custom Design</vt:lpstr>
      <vt:lpstr>YEM KÜLTÜRÜNÜN İLKELERİ</vt:lpstr>
      <vt:lpstr>Yem Bitkileri Tarımının Şekilleri</vt:lpstr>
      <vt:lpstr>Yem Bitkileri Tarımının Şekilleri</vt:lpstr>
      <vt:lpstr>Yem bitkileri yetiştirme tekniği</vt:lpstr>
      <vt:lpstr>Küçük tohumlu yem bitkilerinin ekilebileceği  en iyi tohum yatağının özellikleri</vt:lpstr>
      <vt:lpstr>Yem bitkilerinin hasat zamanı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27</cp:revision>
  <dcterms:created xsi:type="dcterms:W3CDTF">2015-10-19T14:04:59Z</dcterms:created>
  <dcterms:modified xsi:type="dcterms:W3CDTF">2017-11-24T13:05:39Z</dcterms:modified>
</cp:coreProperties>
</file>