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850A-8430-4C72-B73C-C7C7FA3BB918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851C-75FB-4FE8-8733-B26F013128E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850A-8430-4C72-B73C-C7C7FA3BB918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851C-75FB-4FE8-8733-B26F013128E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850A-8430-4C72-B73C-C7C7FA3BB918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851C-75FB-4FE8-8733-B26F013128E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850A-8430-4C72-B73C-C7C7FA3BB918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851C-75FB-4FE8-8733-B26F013128E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850A-8430-4C72-B73C-C7C7FA3BB918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851C-75FB-4FE8-8733-B26F013128E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850A-8430-4C72-B73C-C7C7FA3BB918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851C-75FB-4FE8-8733-B26F013128E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850A-8430-4C72-B73C-C7C7FA3BB918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851C-75FB-4FE8-8733-B26F013128E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850A-8430-4C72-B73C-C7C7FA3BB918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851C-75FB-4FE8-8733-B26F013128E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850A-8430-4C72-B73C-C7C7FA3BB918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851C-75FB-4FE8-8733-B26F013128E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850A-8430-4C72-B73C-C7C7FA3BB918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851C-75FB-4FE8-8733-B26F013128E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850A-8430-4C72-B73C-C7C7FA3BB918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851C-75FB-4FE8-8733-B26F013128E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3850A-8430-4C72-B73C-C7C7FA3BB918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0851C-75FB-4FE8-8733-B26F013128E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35313" y="1397000"/>
          <a:ext cx="2871787" cy="4064000"/>
        </p:xfrm>
        <a:graphic>
          <a:graphicData uri="http://schemas.openxmlformats.org/presentationml/2006/ole">
            <p:oleObj spid="_x0000_s1026" name="Acrobat Document" r:id="rId3" imgW="5667139" imgH="8019997" progId="AcroExch.Document.7">
              <p:embed/>
            </p:oleObj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2483768" y="83671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Sismik çalışmalarla hidrokarbonların tayini (</a:t>
            </a:r>
            <a:r>
              <a:rPr lang="tr-TR" dirty="0" err="1" smtClean="0"/>
              <a:t>flat</a:t>
            </a:r>
            <a:r>
              <a:rPr lang="tr-TR" dirty="0" smtClean="0"/>
              <a:t> spot </a:t>
            </a:r>
            <a:r>
              <a:rPr lang="tr-TR" dirty="0" err="1" smtClean="0"/>
              <a:t>lar</a:t>
            </a:r>
            <a:r>
              <a:rPr lang="tr-TR" dirty="0" smtClean="0"/>
              <a:t> gazlı </a:t>
            </a:r>
            <a:r>
              <a:rPr lang="tr-TR" dirty="0" err="1" smtClean="0"/>
              <a:t>zonlara</a:t>
            </a:r>
            <a:r>
              <a:rPr lang="tr-TR" dirty="0" smtClean="0"/>
              <a:t> işaret eder)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135313" y="1397000"/>
          <a:ext cx="2871787" cy="4064000"/>
        </p:xfrm>
        <a:graphic>
          <a:graphicData uri="http://schemas.openxmlformats.org/presentationml/2006/ole">
            <p:oleObj spid="_x0000_s2050" name="Acrobat Document" r:id="rId3" imgW="5667139" imgH="801999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135313" y="1397000"/>
          <a:ext cx="2871787" cy="4064000"/>
        </p:xfrm>
        <a:graphic>
          <a:graphicData uri="http://schemas.openxmlformats.org/presentationml/2006/ole">
            <p:oleObj spid="_x0000_s3074" name="Acrobat Document" r:id="rId3" imgW="5667139" imgH="801999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135313" y="1397000"/>
          <a:ext cx="2871787" cy="4064000"/>
        </p:xfrm>
        <a:graphic>
          <a:graphicData uri="http://schemas.openxmlformats.org/presentationml/2006/ole">
            <p:oleObj spid="_x0000_s4098" name="Acrobat Document" r:id="rId3" imgW="5667139" imgH="8019997" progId="AcroExch.Document.7">
              <p:embed/>
            </p:oleObj>
          </a:graphicData>
        </a:graphic>
      </p:graphicFrame>
      <p:sp>
        <p:nvSpPr>
          <p:cNvPr id="3" name="2 Metin kutusu"/>
          <p:cNvSpPr txBox="1"/>
          <p:nvPr/>
        </p:nvSpPr>
        <p:spPr>
          <a:xfrm>
            <a:off x="2051720" y="90872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Sismik kesitlerle kuyu </a:t>
            </a:r>
            <a:r>
              <a:rPr lang="tr-TR" dirty="0" err="1" smtClean="0"/>
              <a:t>loglarının</a:t>
            </a:r>
            <a:r>
              <a:rPr lang="tr-TR" dirty="0" smtClean="0"/>
              <a:t> korelasyonları ve rezervuar olabilecek seviyelerin </a:t>
            </a:r>
            <a:r>
              <a:rPr lang="tr-TR" dirty="0" err="1" smtClean="0"/>
              <a:t>tesbiti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</Words>
  <Application>Microsoft Office PowerPoint</Application>
  <PresentationFormat>Ekran Gösterisi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6" baseType="lpstr">
      <vt:lpstr>Ofis Teması</vt:lpstr>
      <vt:lpstr>Adobe Acrobat Document</vt:lpstr>
      <vt:lpstr>Slayt 1</vt:lpstr>
      <vt:lpstr>Slayt 2</vt:lpstr>
      <vt:lpstr>Slayt 3</vt:lpstr>
      <vt:lpstr>Slayt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</cp:revision>
  <dcterms:created xsi:type="dcterms:W3CDTF">2018-10-18T12:20:36Z</dcterms:created>
  <dcterms:modified xsi:type="dcterms:W3CDTF">2018-10-18T12:25:14Z</dcterms:modified>
</cp:coreProperties>
</file>