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5" r:id="rId6"/>
    <p:sldId id="264" r:id="rId7"/>
    <p:sldId id="263" r:id="rId8"/>
    <p:sldId id="261" r:id="rId9"/>
    <p:sldId id="259" r:id="rId10"/>
    <p:sldId id="262" r:id="rId11"/>
    <p:sldId id="260"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3688610-B429-4B09-8B75-B3E50C4FEF66}"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2465057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3688610-B429-4B09-8B75-B3E50C4FEF66}"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454750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3688610-B429-4B09-8B75-B3E50C4FEF66}"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126744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3688610-B429-4B09-8B75-B3E50C4FEF66}"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980561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3688610-B429-4B09-8B75-B3E50C4FEF66}"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1929712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3688610-B429-4B09-8B75-B3E50C4FEF66}"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2588911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3688610-B429-4B09-8B75-B3E50C4FEF66}" type="datetimeFigureOut">
              <a:rPr lang="tr-TR" smtClean="0"/>
              <a:t>19.01.2018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3600557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3688610-B429-4B09-8B75-B3E50C4FEF66}" type="datetimeFigureOut">
              <a:rPr lang="tr-TR" smtClean="0"/>
              <a:t>19.01.2018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342170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3688610-B429-4B09-8B75-B3E50C4FEF66}" type="datetimeFigureOut">
              <a:rPr lang="tr-TR" smtClean="0"/>
              <a:t>19.01.2018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726974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3688610-B429-4B09-8B75-B3E50C4FEF66}"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51654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3688610-B429-4B09-8B75-B3E50C4FEF66}"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78E589-0556-472B-8787-319A92B81F75}" type="slidenum">
              <a:rPr lang="tr-TR" smtClean="0"/>
              <a:t>‹#›</a:t>
            </a:fld>
            <a:endParaRPr lang="tr-TR"/>
          </a:p>
        </p:txBody>
      </p:sp>
    </p:spTree>
    <p:extLst>
      <p:ext uri="{BB962C8B-B14F-4D97-AF65-F5344CB8AC3E}">
        <p14:creationId xmlns:p14="http://schemas.microsoft.com/office/powerpoint/2010/main" val="3012392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88610-B429-4B09-8B75-B3E50C4FEF66}" type="datetimeFigureOut">
              <a:rPr lang="tr-TR" smtClean="0"/>
              <a:t>19.01.2018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78E589-0556-472B-8787-319A92B81F75}" type="slidenum">
              <a:rPr lang="tr-TR" smtClean="0"/>
              <a:t>‹#›</a:t>
            </a:fld>
            <a:endParaRPr lang="tr-TR"/>
          </a:p>
        </p:txBody>
      </p:sp>
    </p:spTree>
    <p:extLst>
      <p:ext uri="{BB962C8B-B14F-4D97-AF65-F5344CB8AC3E}">
        <p14:creationId xmlns:p14="http://schemas.microsoft.com/office/powerpoint/2010/main" val="2946343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İslam Tarihinin kaynakları</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51090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468381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9743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İslam tarihinde tarihçilik, siyer ve </a:t>
            </a:r>
            <a:r>
              <a:rPr lang="tr-TR" dirty="0" err="1"/>
              <a:t>megazi</a:t>
            </a:r>
            <a:r>
              <a:rPr lang="tr-TR" dirty="0"/>
              <a:t> kitapları ile başlamıştır. Öncelikle olarak Hz. Muhammed'in hayatını esas alan bu kitaplar daha sonra İslam tarihinin ileri gelen şahsiyetleri (sahabeler) de içene alacak şekilde genişlemiş ve gelişme göstermiştir. Bu alanda ilk örnekler </a:t>
            </a:r>
            <a:r>
              <a:rPr lang="tr-TR" dirty="0" err="1"/>
              <a:t>İbn</a:t>
            </a:r>
            <a:r>
              <a:rPr lang="tr-TR" dirty="0"/>
              <a:t>-i İshak ve öğrencisi </a:t>
            </a:r>
            <a:r>
              <a:rPr lang="tr-TR" dirty="0" err="1"/>
              <a:t>İbn</a:t>
            </a:r>
            <a:r>
              <a:rPr lang="tr-TR" dirty="0"/>
              <a:t>-i </a:t>
            </a:r>
            <a:r>
              <a:rPr lang="tr-TR" dirty="0" err="1"/>
              <a:t>Hişam</a:t>
            </a:r>
            <a:r>
              <a:rPr lang="tr-TR" dirty="0"/>
              <a:t> (XIII-IX asırlar) eserleridir</a:t>
            </a:r>
            <a:r>
              <a:rPr lang="tr-TR" dirty="0" smtClean="0"/>
              <a:t>.</a:t>
            </a:r>
          </a:p>
          <a:p>
            <a:r>
              <a:rPr lang="tr-TR" dirty="0" smtClean="0"/>
              <a:t>İslam </a:t>
            </a:r>
            <a:r>
              <a:rPr lang="tr-TR" dirty="0"/>
              <a:t>tarihinin ilerleyen safhalarında tarihçilik </a:t>
            </a:r>
            <a:r>
              <a:rPr lang="tr-TR" dirty="0" err="1"/>
              <a:t>anlayaşı</a:t>
            </a:r>
            <a:r>
              <a:rPr lang="tr-TR" dirty="0"/>
              <a:t> da gelişmiş ve çeşitlenmiştir. Bu bağlamda İslam tarihçiliği ve kaynaklarını 4 ana başlık altında toplaya bilmemiz mümkündür. </a:t>
            </a:r>
          </a:p>
        </p:txBody>
      </p:sp>
    </p:spTree>
    <p:extLst>
      <p:ext uri="{BB962C8B-B14F-4D97-AF65-F5344CB8AC3E}">
        <p14:creationId xmlns:p14="http://schemas.microsoft.com/office/powerpoint/2010/main" val="4025937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t>1 Genel Tarihler</a:t>
            </a:r>
          </a:p>
          <a:p>
            <a:r>
              <a:rPr lang="tr-TR"/>
              <a:t>2 Özel Tarihler (vekayinamaler)</a:t>
            </a:r>
          </a:p>
          <a:p>
            <a:r>
              <a:rPr lang="tr-TR"/>
              <a:t>3 Tabak ve biyografilere ait kitaplar</a:t>
            </a:r>
          </a:p>
          <a:p>
            <a:r>
              <a:rPr lang="tr-TR"/>
              <a:t>4. Mesleklerle ilgili kitaplar.</a:t>
            </a:r>
          </a:p>
        </p:txBody>
      </p:sp>
    </p:spTree>
    <p:extLst>
      <p:ext uri="{BB962C8B-B14F-4D97-AF65-F5344CB8AC3E}">
        <p14:creationId xmlns:p14="http://schemas.microsoft.com/office/powerpoint/2010/main" val="4096204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Genel tarihler yaradılıştan yani Hz. Adem'den başlayarak yazarın çağına kadar gelen eserlerdir. Genelde kronolojik sıraya göre tertip edilir, bu tür eserlerin Hz. Adem'den Hz. Muhammed'e kadar olan peygamberler tarihi bölümüne kısası enbiya bu alanda yazılmış en önemli İslam tarihi kaynağı </a:t>
            </a:r>
            <a:r>
              <a:rPr lang="tr-TR" dirty="0" err="1"/>
              <a:t>Taberi'nin</a:t>
            </a:r>
            <a:r>
              <a:rPr lang="tr-TR" dirty="0"/>
              <a:t> </a:t>
            </a:r>
            <a:r>
              <a:rPr lang="tr-TR" dirty="0" err="1"/>
              <a:t>Kitab'ül</a:t>
            </a:r>
            <a:r>
              <a:rPr lang="tr-TR" dirty="0"/>
              <a:t> </a:t>
            </a:r>
            <a:r>
              <a:rPr lang="tr-TR" dirty="0" err="1"/>
              <a:t>Rüsul</a:t>
            </a:r>
            <a:r>
              <a:rPr lang="tr-TR" dirty="0"/>
              <a:t> ve-l </a:t>
            </a:r>
            <a:r>
              <a:rPr lang="tr-TR" dirty="0" err="1"/>
              <a:t>Mülug</a:t>
            </a:r>
            <a:r>
              <a:rPr lang="tr-TR" dirty="0"/>
              <a:t> </a:t>
            </a:r>
          </a:p>
        </p:txBody>
      </p:sp>
    </p:spTree>
    <p:extLst>
      <p:ext uri="{BB962C8B-B14F-4D97-AF65-F5344CB8AC3E}">
        <p14:creationId xmlns:p14="http://schemas.microsoft.com/office/powerpoint/2010/main" val="2309305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Özel tarihler ise bölge, şehir, hanedan tarihleridir. </a:t>
            </a:r>
            <a:r>
              <a:rPr lang="tr-TR" dirty="0" err="1"/>
              <a:t>Belazuri'nin</a:t>
            </a:r>
            <a:r>
              <a:rPr lang="tr-TR" dirty="0"/>
              <a:t> </a:t>
            </a:r>
            <a:r>
              <a:rPr lang="tr-TR" dirty="0" err="1"/>
              <a:t>futuhu'l</a:t>
            </a:r>
            <a:r>
              <a:rPr lang="tr-TR" dirty="0"/>
              <a:t> buldan ve hatip Bağdadi'nin Tarihi Bağdat eserleri zikredilebilir.</a:t>
            </a:r>
          </a:p>
          <a:p>
            <a:r>
              <a:rPr lang="tr-TR" dirty="0" err="1"/>
              <a:t>Tabakat</a:t>
            </a:r>
            <a:r>
              <a:rPr lang="tr-TR" dirty="0"/>
              <a:t> ve biyografilerle ilgili kaynaklar İslam tarihinin en geniş alanını teşkil eder. Bu alanda ilk metodolojik eser </a:t>
            </a:r>
            <a:r>
              <a:rPr lang="tr-TR" dirty="0" err="1"/>
              <a:t>İbn</a:t>
            </a:r>
            <a:r>
              <a:rPr lang="tr-TR" dirty="0"/>
              <a:t>-i </a:t>
            </a:r>
            <a:r>
              <a:rPr lang="tr-TR" dirty="0" err="1"/>
              <a:t>Sa'd</a:t>
            </a:r>
            <a:r>
              <a:rPr lang="tr-TR" dirty="0"/>
              <a:t> </a:t>
            </a:r>
            <a:r>
              <a:rPr lang="tr-TR" dirty="0" err="1"/>
              <a:t>Tabakatı</a:t>
            </a:r>
            <a:r>
              <a:rPr lang="tr-TR" dirty="0"/>
              <a:t> Sahabe ile XII. yüzyılda Musul'da yazılmış ve Türk tarihi açısından da son derece kıymetli olan </a:t>
            </a:r>
            <a:r>
              <a:rPr lang="tr-TR" dirty="0" err="1"/>
              <a:t>İbn</a:t>
            </a:r>
            <a:r>
              <a:rPr lang="tr-TR" dirty="0"/>
              <a:t>-i </a:t>
            </a:r>
            <a:r>
              <a:rPr lang="tr-TR" dirty="0" err="1"/>
              <a:t>Hallikan'ın</a:t>
            </a:r>
            <a:r>
              <a:rPr lang="tr-TR" dirty="0"/>
              <a:t> </a:t>
            </a:r>
            <a:r>
              <a:rPr lang="tr-TR" dirty="0" err="1"/>
              <a:t>Vefayatü'l</a:t>
            </a:r>
            <a:r>
              <a:rPr lang="tr-TR" dirty="0"/>
              <a:t> Ayan adlı eserlerdir.</a:t>
            </a:r>
          </a:p>
          <a:p>
            <a:r>
              <a:rPr lang="tr-TR" dirty="0"/>
              <a:t>Mesleklere ait eserler ise daha çok yollar ve tarihi-coğrafya alanı ile ilgilidir. Bu alanla da ilgili olarak temel eserler </a:t>
            </a:r>
            <a:r>
              <a:rPr lang="tr-TR" b="1" dirty="0" err="1"/>
              <a:t>İbn</a:t>
            </a:r>
            <a:r>
              <a:rPr lang="tr-TR" b="1" dirty="0"/>
              <a:t>-i </a:t>
            </a:r>
            <a:r>
              <a:rPr lang="tr-TR" b="1" dirty="0" err="1"/>
              <a:t>Hudatbih'in</a:t>
            </a:r>
            <a:r>
              <a:rPr lang="tr-TR" b="1" dirty="0"/>
              <a:t> </a:t>
            </a:r>
            <a:r>
              <a:rPr lang="tr-TR" b="1" dirty="0" err="1"/>
              <a:t>Kitab'ül</a:t>
            </a:r>
            <a:r>
              <a:rPr lang="tr-TR" b="1" dirty="0"/>
              <a:t> </a:t>
            </a:r>
            <a:r>
              <a:rPr lang="tr-TR" b="1" dirty="0" err="1"/>
              <a:t>Mesalik</a:t>
            </a:r>
            <a:r>
              <a:rPr lang="tr-TR" b="1" dirty="0"/>
              <a:t> ve Memalik </a:t>
            </a:r>
            <a:r>
              <a:rPr lang="tr-TR" dirty="0"/>
              <a:t>  adlı eseridir. </a:t>
            </a:r>
          </a:p>
          <a:p>
            <a:endParaRPr lang="tr-TR" dirty="0"/>
          </a:p>
        </p:txBody>
      </p:sp>
    </p:spTree>
    <p:extLst>
      <p:ext uri="{BB962C8B-B14F-4D97-AF65-F5344CB8AC3E}">
        <p14:creationId xmlns:p14="http://schemas.microsoft.com/office/powerpoint/2010/main" val="47223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Bunların dışında İslam tarihi dönemlerindeki dinler, mezhepler, inançlar, </a:t>
            </a:r>
            <a:r>
              <a:rPr lang="tr-TR" dirty="0" err="1"/>
              <a:t>politka</a:t>
            </a:r>
            <a:r>
              <a:rPr lang="tr-TR" dirty="0"/>
              <a:t> edebi ve toplumsal hayata ilişkin pek çok da eser kaleme alınmıştır</a:t>
            </a:r>
            <a:r>
              <a:rPr lang="tr-TR"/>
              <a:t>. </a:t>
            </a:r>
            <a:endParaRPr lang="tr-TR" dirty="0" smtClean="0"/>
          </a:p>
        </p:txBody>
      </p:sp>
    </p:spTree>
    <p:extLst>
      <p:ext uri="{BB962C8B-B14F-4D97-AF65-F5344CB8AC3E}">
        <p14:creationId xmlns:p14="http://schemas.microsoft.com/office/powerpoint/2010/main" val="77238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Bunların dışında İslam tarihi dönemlerindeki dinler, mezhepler, inançlar, </a:t>
            </a:r>
            <a:r>
              <a:rPr lang="tr-TR" dirty="0" err="1"/>
              <a:t>politka</a:t>
            </a:r>
            <a:r>
              <a:rPr lang="tr-TR" dirty="0"/>
              <a:t> edebi ve toplumsal hayata ilişkin pek çok da eser kaleme alınmıştır. Dini hayat ile ilgili Selçuklular çağında yazılmış Muhammed Eş- </a:t>
            </a:r>
            <a:r>
              <a:rPr lang="tr-TR" dirty="0" err="1"/>
              <a:t>Şehristani'nin</a:t>
            </a:r>
            <a:r>
              <a:rPr lang="tr-TR" dirty="0"/>
              <a:t> (1153) </a:t>
            </a:r>
            <a:r>
              <a:rPr lang="tr-TR" dirty="0" err="1"/>
              <a:t>Kitab-ül</a:t>
            </a:r>
            <a:r>
              <a:rPr lang="tr-TR" dirty="0"/>
              <a:t> Milel ve Nihal adlı eseri son derece kıymetlidir.  Diğer alanlarda da </a:t>
            </a:r>
            <a:r>
              <a:rPr lang="tr-TR" dirty="0" err="1"/>
              <a:t>Maverdi'nin</a:t>
            </a:r>
            <a:r>
              <a:rPr lang="tr-TR" dirty="0"/>
              <a:t> </a:t>
            </a:r>
            <a:r>
              <a:rPr lang="tr-TR" dirty="0" err="1"/>
              <a:t>Ahkamu's</a:t>
            </a:r>
            <a:r>
              <a:rPr lang="tr-TR" dirty="0"/>
              <a:t> Sultaniye </a:t>
            </a:r>
            <a:r>
              <a:rPr lang="tr-TR" dirty="0" err="1"/>
              <a:t>Nizamülmülk'ün</a:t>
            </a:r>
            <a:r>
              <a:rPr lang="tr-TR" dirty="0"/>
              <a:t> </a:t>
            </a:r>
            <a:r>
              <a:rPr lang="tr-TR" dirty="0" err="1"/>
              <a:t>Siyasetname'si</a:t>
            </a:r>
            <a:r>
              <a:rPr lang="tr-TR" dirty="0"/>
              <a:t> </a:t>
            </a:r>
            <a:r>
              <a:rPr lang="tr-TR" dirty="0" err="1"/>
              <a:t>Ebul</a:t>
            </a:r>
            <a:r>
              <a:rPr lang="tr-TR" dirty="0"/>
              <a:t> </a:t>
            </a:r>
            <a:r>
              <a:rPr lang="tr-TR" dirty="0" err="1"/>
              <a:t>Ferec</a:t>
            </a:r>
            <a:r>
              <a:rPr lang="tr-TR" dirty="0"/>
              <a:t> </a:t>
            </a:r>
            <a:r>
              <a:rPr lang="tr-TR" dirty="0" err="1"/>
              <a:t>İsfahani'nin</a:t>
            </a:r>
            <a:r>
              <a:rPr lang="tr-TR" dirty="0"/>
              <a:t> </a:t>
            </a:r>
            <a:r>
              <a:rPr lang="tr-TR" dirty="0" err="1"/>
              <a:t>Kitab-ül</a:t>
            </a:r>
            <a:r>
              <a:rPr lang="tr-TR" dirty="0"/>
              <a:t> </a:t>
            </a:r>
            <a:r>
              <a:rPr lang="tr-TR" dirty="0" err="1"/>
              <a:t>Egani'si</a:t>
            </a:r>
            <a:r>
              <a:rPr lang="tr-TR" dirty="0"/>
              <a:t> önde gelen eserler olarak sayılabilir.</a:t>
            </a:r>
          </a:p>
        </p:txBody>
      </p:sp>
    </p:spTree>
    <p:extLst>
      <p:ext uri="{BB962C8B-B14F-4D97-AF65-F5344CB8AC3E}">
        <p14:creationId xmlns:p14="http://schemas.microsoft.com/office/powerpoint/2010/main" val="3147678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54459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4637805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311</Words>
  <Application>Microsoft Office PowerPoint</Application>
  <PresentationFormat>Geniş ekran</PresentationFormat>
  <Paragraphs>13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İslam Tarihinin kaynakları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Tarihinin kaynakları </dc:title>
  <dc:creator>Mert</dc:creator>
  <cp:lastModifiedBy>Mert</cp:lastModifiedBy>
  <cp:revision>1</cp:revision>
  <dcterms:created xsi:type="dcterms:W3CDTF">2018-01-19T12:02:32Z</dcterms:created>
  <dcterms:modified xsi:type="dcterms:W3CDTF">2018-01-19T12:04:48Z</dcterms:modified>
</cp:coreProperties>
</file>