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Kuramı 1</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Konu:İleri Genelci Yaklaşım Müdahaleleri</a:t>
            </a:r>
            <a:endParaRPr lang="tr-TR" sz="3000" dirty="0" smtClean="0">
              <a:solidFill>
                <a:schemeClr val="tx1"/>
              </a:solidFill>
              <a:latin typeface="Calibri" pitchFamily="34" charset="0"/>
              <a:cs typeface="Calibri" pitchFamily="34" charset="0"/>
            </a:endParaRPr>
          </a:p>
          <a:p>
            <a:pPr algn="just"/>
            <a:endParaRPr lang="tr-TR" sz="30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İleri Genelci Müdahale</a:t>
            </a:r>
            <a:endParaRPr lang="tr-TR" dirty="0"/>
          </a:p>
        </p:txBody>
      </p:sp>
      <p:sp>
        <p:nvSpPr>
          <p:cNvPr id="3" name="2 İçerik Yer Tutucusu"/>
          <p:cNvSpPr>
            <a:spLocks noGrp="1"/>
          </p:cNvSpPr>
          <p:nvPr>
            <p:ph sz="quarter" idx="1"/>
          </p:nvPr>
        </p:nvSpPr>
        <p:spPr/>
        <p:txBody>
          <a:bodyPr/>
          <a:lstStyle/>
          <a:p>
            <a:r>
              <a:rPr lang="tr-TR" dirty="0" smtClean="0"/>
              <a:t>Etkili ileri genelci müdahale</a:t>
            </a:r>
          </a:p>
          <a:p>
            <a:pPr lvl="1"/>
            <a:r>
              <a:rPr lang="tr-TR" dirty="0" smtClean="0"/>
              <a:t>Ekolojik</a:t>
            </a:r>
          </a:p>
          <a:p>
            <a:pPr lvl="1"/>
            <a:r>
              <a:rPr lang="tr-TR" dirty="0" smtClean="0"/>
              <a:t>İçerici</a:t>
            </a:r>
          </a:p>
          <a:p>
            <a:pPr lvl="1"/>
            <a:r>
              <a:rPr lang="tr-TR" dirty="0" smtClean="0"/>
              <a:t>Eklektik</a:t>
            </a:r>
          </a:p>
          <a:p>
            <a:pPr lvl="1"/>
            <a:r>
              <a:rPr lang="tr-TR" dirty="0" smtClean="0"/>
              <a:t>İlişkisel</a:t>
            </a:r>
          </a:p>
          <a:p>
            <a:r>
              <a:rPr lang="tr-TR" dirty="0" smtClean="0"/>
              <a:t>Etik bir </a:t>
            </a:r>
            <a:r>
              <a:rPr lang="tr-TR" dirty="0" smtClean="0"/>
              <a:t>çerçevede yürütülür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Ekolojik Müdahale</a:t>
            </a:r>
            <a:endParaRPr lang="tr-TR" dirty="0"/>
          </a:p>
        </p:txBody>
      </p:sp>
      <p:sp>
        <p:nvSpPr>
          <p:cNvPr id="3" name="2 İçerik Yer Tutucusu"/>
          <p:cNvSpPr>
            <a:spLocks noGrp="1"/>
          </p:cNvSpPr>
          <p:nvPr>
            <p:ph sz="quarter" idx="1"/>
          </p:nvPr>
        </p:nvSpPr>
        <p:spPr/>
        <p:txBody>
          <a:bodyPr/>
          <a:lstStyle/>
          <a:p>
            <a:r>
              <a:rPr lang="tr-TR" dirty="0" smtClean="0"/>
              <a:t>Ekolojik müdahale hem bireysel hem de kolektif iyilik halinin geliştirilmesini amaçlar</a:t>
            </a:r>
          </a:p>
          <a:p>
            <a:r>
              <a:rPr lang="tr-TR" dirty="0" smtClean="0"/>
              <a:t>Bireyin iyilik hali kolektif iyilik hali ile karşılıklı olarak etkileşim içindedir</a:t>
            </a:r>
          </a:p>
          <a:p>
            <a:r>
              <a:rPr lang="tr-TR" dirty="0" smtClean="0"/>
              <a:t>Müracaatçı sistemi sadece bireyin ailesi, yerel toplum ve doğal ekosistem değildir, aynı zamanda uluslar arası toplum ve küresel ekosistemi de içerir.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Ekolojik Müdahale</a:t>
            </a:r>
            <a:endParaRPr lang="tr-TR" dirty="0"/>
          </a:p>
        </p:txBody>
      </p:sp>
      <p:sp>
        <p:nvSpPr>
          <p:cNvPr id="3" name="2 İçerik Yer Tutucusu"/>
          <p:cNvSpPr>
            <a:spLocks noGrp="1"/>
          </p:cNvSpPr>
          <p:nvPr>
            <p:ph sz="quarter" idx="1"/>
          </p:nvPr>
        </p:nvSpPr>
        <p:spPr/>
        <p:txBody>
          <a:bodyPr/>
          <a:lstStyle/>
          <a:p>
            <a:r>
              <a:rPr lang="tr-TR" dirty="0" smtClean="0"/>
              <a:t>Sosyal hizmet uzmanı hem bireysel hem de müracaatçı sisteminin iyilik halinin geliştirilmesi için daha “tepki-verebilir” olmasının önemini bilir ve anlar.</a:t>
            </a:r>
          </a:p>
          <a:p>
            <a:r>
              <a:rPr lang="tr-TR" dirty="0" smtClean="0"/>
              <a:t>Müracaatçı ve sosyal hizmet uzmanının karşılıklı iyilik halinin korunması gerekir.</a:t>
            </a:r>
          </a:p>
          <a:p>
            <a:r>
              <a:rPr lang="tr-TR" dirty="0" smtClean="0"/>
              <a:t>Sosyal hizmet uzmanı hem kendisinin hem de müracaatçının hizmetkarlığı sürdürür.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Ekolojik Müdahale</a:t>
            </a:r>
            <a:endParaRPr lang="tr-TR" dirty="0"/>
          </a:p>
        </p:txBody>
      </p:sp>
      <p:sp>
        <p:nvSpPr>
          <p:cNvPr id="3" name="2 İçerik Yer Tutucusu"/>
          <p:cNvSpPr>
            <a:spLocks noGrp="1"/>
          </p:cNvSpPr>
          <p:nvPr>
            <p:ph sz="quarter" idx="1"/>
          </p:nvPr>
        </p:nvSpPr>
        <p:spPr/>
        <p:txBody>
          <a:bodyPr>
            <a:normAutofit/>
          </a:bodyPr>
          <a:lstStyle/>
          <a:p>
            <a:r>
              <a:rPr lang="tr-TR" dirty="0" smtClean="0"/>
              <a:t>Ekolojik müdahale müracaatçının ailesi, çevresi ve günlük yaşamın küreselleşmesi nosyonunu da kapsar.</a:t>
            </a:r>
          </a:p>
          <a:p>
            <a:r>
              <a:rPr lang="tr-TR" dirty="0" smtClean="0"/>
              <a:t>İleri genelci sosyal hizmet uzmanı müracaatçının küresel gerçek ile ilişkisini kurmasına yardımcı olmalıdır.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Ekolojik Müdahale</a:t>
            </a:r>
            <a:endParaRPr lang="tr-TR" dirty="0"/>
          </a:p>
        </p:txBody>
      </p:sp>
      <p:sp>
        <p:nvSpPr>
          <p:cNvPr id="3" name="2 İçerik Yer Tutucusu"/>
          <p:cNvSpPr>
            <a:spLocks noGrp="1"/>
          </p:cNvSpPr>
          <p:nvPr>
            <p:ph sz="quarter" idx="1"/>
          </p:nvPr>
        </p:nvSpPr>
        <p:spPr/>
        <p:txBody>
          <a:bodyPr/>
          <a:lstStyle/>
          <a:p>
            <a:r>
              <a:rPr lang="tr-TR" dirty="0" smtClean="0"/>
              <a:t>İleri genelci sosyal hizmet uzmanı müracaatçının hem kendisi hem de dünya ile ilişki kurmasına, korumasına, hizmet etmesine yardımcı olur ve kendine yardım ile başkalarına yardımın birbirine bağlı olduğunu göz önünde bulundurur.</a:t>
            </a:r>
          </a:p>
          <a:p>
            <a:r>
              <a:rPr lang="tr-TR" dirty="0" smtClean="0"/>
              <a:t>Ekolojik müdahale, hem müracaatçının çok boyutlu bireysel gelişimini hem de müracaatçı/sistemini gözetir.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443</TotalTime>
  <Words>213</Words>
  <Application>Microsoft Office PowerPoint</Application>
  <PresentationFormat>Ekran Gösterisi (4:3)</PresentationFormat>
  <Paragraphs>26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Kaynak</vt:lpstr>
      <vt:lpstr>Ankara Üniversitesi  Sağlık Bilimleri Fakültesi Sosyal Hizmet Bölümü</vt:lpstr>
      <vt:lpstr>İleri Genelci Müdahale</vt:lpstr>
      <vt:lpstr>Ekolojik Müdahale</vt:lpstr>
      <vt:lpstr>Ekolojik Müdahale</vt:lpstr>
      <vt:lpstr>Ekolojik Müdahale</vt:lpstr>
      <vt:lpstr>Ekolojik Müdahale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burcu</cp:lastModifiedBy>
  <cp:revision>53</cp:revision>
  <dcterms:created xsi:type="dcterms:W3CDTF">2017-04-26T08:36:58Z</dcterms:created>
  <dcterms:modified xsi:type="dcterms:W3CDTF">2017-12-15T08:29:15Z</dcterms:modified>
</cp:coreProperties>
</file>