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9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5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5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4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3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7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5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4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5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8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60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/>
              <a:t>Uluslararası Alanda Kooperatifçilik ve </a:t>
            </a:r>
            <a:r>
              <a:rPr lang="tr-TR" sz="3200" b="1" dirty="0" smtClean="0"/>
              <a:t>Örgütlenme</a:t>
            </a:r>
            <a:br>
              <a:rPr lang="tr-TR" sz="3200" b="1" dirty="0" smtClean="0"/>
            </a:br>
            <a:r>
              <a:rPr lang="tr-TR" sz="3200" b="1" dirty="0" smtClean="0"/>
              <a:t>(</a:t>
            </a:r>
            <a:r>
              <a:rPr lang="tr-TR" sz="3200" b="1" dirty="0"/>
              <a:t>XII</a:t>
            </a:r>
            <a:r>
              <a:rPr lang="tr-TR" sz="3200" b="1" dirty="0" smtClean="0"/>
              <a:t>. Hafta)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Kooperatifçiliğin, yoksulluğun ortadan kaldırılması ve ülkelerin </a:t>
            </a:r>
            <a:r>
              <a:rPr lang="tr-TR" sz="2000" dirty="0" smtClean="0"/>
              <a:t>kalkınmasındaki potansiyelini </a:t>
            </a:r>
            <a:r>
              <a:rPr lang="tr-TR" sz="2000" dirty="0"/>
              <a:t>ve katkısını fark eden ve bundan yararlanmayı amaçlayan Birleşmiş </a:t>
            </a:r>
            <a:r>
              <a:rPr lang="tr-TR" sz="2000" dirty="0" smtClean="0"/>
              <a:t>Milletler Örgütü</a:t>
            </a:r>
            <a:r>
              <a:rPr lang="tr-TR" sz="2000" dirty="0"/>
              <a:t>, 1950’li yıllardan beri kooperatifçiliğe eğilmektedir. 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734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000">
                <a:solidFill>
                  <a:prstClr val="black"/>
                </a:solidFill>
              </a:rPr>
              <a:t>AB Komisyonu tarafından iş ve istihdam yaratılması bakımından önemli bir işletme türü olarak değerlendirilen kooperatiflerin teşvik edilmesi amacıyla çalışmalar yapmaktadır.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3357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Ankara Üniversitesi Siyasal Bilgiler Fakültesi 4 Siyaset Bilimi ve Kamu Yönetimi Bölümü  Kooperatifçilik ve Kırsal Gelişme Politikası Dersi  </vt:lpstr>
      <vt:lpstr>Uluslararası Alanda Kooperatifçilik ve Örgütlenme (XII. Hafta)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2</cp:revision>
  <dcterms:created xsi:type="dcterms:W3CDTF">2019-12-01T13:12:22Z</dcterms:created>
  <dcterms:modified xsi:type="dcterms:W3CDTF">2019-12-01T13:13:58Z</dcterms:modified>
</cp:coreProperties>
</file>