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490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87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354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746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532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66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87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457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742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45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251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087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Siyasal Bilgiler Fakültesi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Siyaset Bilimi ve Kamu Yönetimi Bölümü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Kooperatifçilik </a:t>
            </a:r>
            <a:r>
              <a:rPr lang="tr-T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Kırsal Gelişme Politikası</a:t>
            </a: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</a:t>
            </a:r>
            <a:r>
              <a:rPr lang="tr-TR" sz="2700" b="1" dirty="0" smtClean="0"/>
              <a:t>	</a:t>
            </a:r>
            <a:br>
              <a:rPr lang="tr-TR" sz="2700" b="1" dirty="0" smtClean="0"/>
            </a:br>
            <a:endParaRPr lang="tr-TR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2019-2020 Öğretim Yılı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Güz Dönemi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Ayşegül Mengi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602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200" b="1" dirty="0"/>
              <a:t>Uluslararası Alanda Kooperatifçilik ve </a:t>
            </a:r>
            <a:r>
              <a:rPr lang="tr-TR" sz="3200" b="1" dirty="0" smtClean="0"/>
              <a:t>Örgütlenme</a:t>
            </a:r>
            <a:br>
              <a:rPr lang="tr-TR" sz="3200" b="1" dirty="0" smtClean="0"/>
            </a:br>
            <a:r>
              <a:rPr lang="tr-TR" sz="3200" b="1" dirty="0" smtClean="0"/>
              <a:t>(</a:t>
            </a:r>
            <a:r>
              <a:rPr lang="tr-TR" sz="3200" b="1" dirty="0"/>
              <a:t>XII</a:t>
            </a:r>
            <a:r>
              <a:rPr lang="tr-TR" sz="3200" b="1" dirty="0" smtClean="0"/>
              <a:t>. Hafta)</a:t>
            </a:r>
            <a:endParaRPr lang="tr-T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Kooperatifçiliğin, yoksulluğun ortadan kaldırılması ve ülkelerin </a:t>
            </a:r>
            <a:r>
              <a:rPr lang="tr-TR" sz="2000" dirty="0" smtClean="0"/>
              <a:t>kalkınmasındaki potansiyelini </a:t>
            </a:r>
            <a:r>
              <a:rPr lang="tr-TR" sz="2000" dirty="0"/>
              <a:t>ve katkısını fark eden ve bundan yararlanmayı amaçlayan Birleşmiş </a:t>
            </a:r>
            <a:r>
              <a:rPr lang="tr-TR" sz="2000" dirty="0" smtClean="0"/>
              <a:t>Milletler Örgütü</a:t>
            </a:r>
            <a:r>
              <a:rPr lang="tr-TR" sz="2000" dirty="0"/>
              <a:t>, 1950’li yıllardan beri kooperatifçiliğe eğilmektedir. </a:t>
            </a:r>
            <a:endParaRPr lang="tr-TR" sz="2000" dirty="0" smtClean="0"/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67342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z="2000">
                <a:solidFill>
                  <a:prstClr val="black"/>
                </a:solidFill>
              </a:rPr>
              <a:t>AB Komisyonu tarafından iş ve istihdam yaratılması bakımından önemli bir işletme türü olarak değerlendirilen kooperatiflerin teşvik edilmesi amacıyla çalışmalar yapmaktadır.</a:t>
            </a:r>
          </a:p>
          <a:p>
            <a:pPr marL="0" indent="0"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533573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66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1_Office Theme</vt:lpstr>
      <vt:lpstr>Ankara Üniversitesi Siyasal Bilgiler Fakültesi 4 Siyaset Bilimi ve Kamu Yönetimi Bölümü  Kooperatifçilik ve Kırsal Gelişme Politikası Dersi  </vt:lpstr>
      <vt:lpstr>Uluslararası Alanda Kooperatifçilik ve Örgütlenme (XII. Hafta)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Siyasal Bilgiler Fakültesi 4 Siyaset Bilimi ve Kamu Yönetimi Bölümü  Kooperatifçilik ve Kırsal Gelişme Politikası Dersi  </dc:title>
  <dc:creator>Gokce</dc:creator>
  <cp:lastModifiedBy>Gokce</cp:lastModifiedBy>
  <cp:revision>2</cp:revision>
  <dcterms:created xsi:type="dcterms:W3CDTF">2019-12-01T13:12:22Z</dcterms:created>
  <dcterms:modified xsi:type="dcterms:W3CDTF">2019-12-01T13:13:58Z</dcterms:modified>
</cp:coreProperties>
</file>