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57238" y="125661"/>
            <a:ext cx="11244262" cy="1817439"/>
          </a:xfrm>
        </p:spPr>
        <p:txBody>
          <a:bodyPr>
            <a:normAutofit/>
          </a:bodyPr>
          <a:lstStyle/>
          <a:p>
            <a:r>
              <a:rPr lang="es-ES" sz="4400" b="1" dirty="0" smtClean="0"/>
              <a:t>Si pudieras elegir entre estas opciones...</a:t>
            </a:r>
            <a:br>
              <a:rPr lang="es-ES" sz="4400" b="1" dirty="0" smtClean="0"/>
            </a:br>
            <a:r>
              <a:rPr lang="es-ES" sz="4400" b="1" dirty="0" smtClean="0"/>
              <a:t>¿dónde preferirías vivir?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74835" y="2468813"/>
            <a:ext cx="8915399" cy="4389187"/>
          </a:xfrm>
        </p:spPr>
        <p:txBody>
          <a:bodyPr/>
          <a:lstStyle/>
          <a:p>
            <a:r>
              <a:rPr lang="es-ES" sz="2400" b="1" u="sng" dirty="0" smtClean="0"/>
              <a:t>Desarrolla tu respuesta.</a:t>
            </a:r>
          </a:p>
          <a:p>
            <a:r>
              <a:rPr lang="es-ES" sz="2400" b="1" dirty="0" smtClean="0"/>
              <a:t>PREGUNTAS GUÍA:</a:t>
            </a:r>
            <a:endParaRPr lang="es-ES" sz="2400" b="1" dirty="0"/>
          </a:p>
          <a:p>
            <a:pPr marL="285750" indent="-285750" algn="ctr">
              <a:buFontTx/>
              <a:buChar char="-"/>
            </a:pPr>
            <a:r>
              <a:rPr lang="es-ES" sz="2400" b="1" dirty="0" smtClean="0"/>
              <a:t>¿Por qué?</a:t>
            </a:r>
          </a:p>
          <a:p>
            <a:pPr marL="285750" indent="-285750" algn="ctr">
              <a:buFontTx/>
              <a:buChar char="-"/>
            </a:pPr>
            <a:r>
              <a:rPr lang="es-ES" sz="2400" b="1" dirty="0" smtClean="0"/>
              <a:t>Ventajas </a:t>
            </a:r>
          </a:p>
          <a:p>
            <a:pPr marL="285750" indent="-285750" algn="ctr">
              <a:buFontTx/>
              <a:buChar char="-"/>
            </a:pPr>
            <a:r>
              <a:rPr lang="es-ES" sz="2400" b="1" dirty="0" smtClean="0"/>
              <a:t>Desventajas</a:t>
            </a:r>
          </a:p>
          <a:p>
            <a:pPr marL="285750" indent="-285750" algn="ctr">
              <a:buFontTx/>
              <a:buChar char="-"/>
            </a:pPr>
            <a:r>
              <a:rPr lang="es-ES" sz="2400" b="1" dirty="0" smtClean="0"/>
              <a:t>Actividades que podrías hacer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 1: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cabaña en la montaña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abaña en las montañas fondos de pantalla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2024062"/>
            <a:ext cx="7299959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7351" y="624110"/>
            <a:ext cx="9847262" cy="128089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 2: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complejo turístico en una isla paradisíaca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omplejo Rock&amp;Straw على تويتر: &quot;Isla en el complejo turísti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1905000"/>
            <a:ext cx="7688263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1625" y="124048"/>
            <a:ext cx="10358438" cy="1280890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 3: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casa de árbol en medio de un bosque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iseños de casas pequeñas en la selva | Diseño casas pequeñ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397120"/>
            <a:ext cx="3344863" cy="54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 4: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iglú en el Polo Norte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omo o iglu pode proteger do frio extremo mesmo sendo feito de gel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090738"/>
            <a:ext cx="73152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 5: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ciudad cosmopolita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314905"/>
            <a:ext cx="6451063" cy="42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 6: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pequeño pueblo costero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escubre los pueblos costeros de Barcelona – Catalonia Hotel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2" y="2014538"/>
            <a:ext cx="8263467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42</Words>
  <Application>Microsoft Office PowerPoint</Application>
  <PresentationFormat>Geniş ekran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Duman</vt:lpstr>
      <vt:lpstr>Si pudieras elegir entre estas opciones... ¿dónde preferirías vivir?</vt:lpstr>
      <vt:lpstr>Opción 1:  Una cabaña en la montaña</vt:lpstr>
      <vt:lpstr>Opción 2:  Un complejo turístico en una isla paradisíaca</vt:lpstr>
      <vt:lpstr>Opción 3:  Una casa de árbol en medio de un bosque</vt:lpstr>
      <vt:lpstr>Opción 4: Un iglú en el Polo Norte</vt:lpstr>
      <vt:lpstr>Opción 5: Una ciudad cosmopolita</vt:lpstr>
      <vt:lpstr>Opción 6: Un pequeño pueblo costero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¿Dónde preferirías vivir?</dc:title>
  <dc:creator>Windows Kullanıcısı</dc:creator>
  <cp:lastModifiedBy>Windows Kullanıcısı</cp:lastModifiedBy>
  <cp:revision>4</cp:revision>
  <dcterms:created xsi:type="dcterms:W3CDTF">2020-03-30T11:58:18Z</dcterms:created>
  <dcterms:modified xsi:type="dcterms:W3CDTF">2020-03-30T12:55:56Z</dcterms:modified>
</cp:coreProperties>
</file>