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306" r:id="rId4"/>
    <p:sldId id="307" r:id="rId5"/>
    <p:sldId id="308" r:id="rId6"/>
    <p:sldId id="309" r:id="rId7"/>
    <p:sldId id="315" r:id="rId8"/>
    <p:sldId id="310" r:id="rId9"/>
    <p:sldId id="311" r:id="rId10"/>
    <p:sldId id="312" r:id="rId11"/>
    <p:sldId id="300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3" autoAdjust="0"/>
    <p:restoredTop sz="94660"/>
  </p:normalViewPr>
  <p:slideViewPr>
    <p:cSldViewPr snapToGrid="0">
      <p:cViewPr varScale="1">
        <p:scale>
          <a:sx n="86" d="100"/>
          <a:sy n="86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0" y="3567660"/>
            <a:ext cx="12192000" cy="706802"/>
          </a:xfrm>
        </p:spPr>
        <p:txBody>
          <a:bodyPr>
            <a:normAutofit/>
          </a:bodyPr>
          <a:lstStyle/>
          <a:p>
            <a:r>
              <a:rPr lang="tr-TR" dirty="0" smtClean="0"/>
              <a:t>Birleşik </a:t>
            </a:r>
            <a:r>
              <a:rPr lang="tr-TR" dirty="0"/>
              <a:t>Mantık Devreleri (Encoder, </a:t>
            </a:r>
            <a:r>
              <a:rPr lang="tr-TR" dirty="0" err="1"/>
              <a:t>decoder</a:t>
            </a:r>
            <a:r>
              <a:rPr lang="tr-TR" dirty="0"/>
              <a:t>, </a:t>
            </a:r>
            <a:r>
              <a:rPr lang="tr-TR" dirty="0" err="1"/>
              <a:t>multiplexer</a:t>
            </a:r>
            <a:r>
              <a:rPr lang="tr-TR" dirty="0"/>
              <a:t>, </a:t>
            </a:r>
            <a:r>
              <a:rPr lang="tr-TR" dirty="0" err="1"/>
              <a:t>demultiplexer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/>
              <a:t>NET </a:t>
            </a:r>
            <a:r>
              <a:rPr lang="tr-TR" dirty="0" smtClean="0"/>
              <a:t>110- SAYSIAL TASARIM</a:t>
            </a:r>
            <a:endParaRPr lang="tr-TR" dirty="0" smtClean="0"/>
          </a:p>
          <a:p>
            <a:r>
              <a:rPr lang="tr-TR" dirty="0" err="1" smtClean="0"/>
              <a:t>Ö</a:t>
            </a:r>
            <a:r>
              <a:rPr lang="tr-TR" cap="none" dirty="0" err="1" smtClean="0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</a:t>
            </a:r>
            <a:r>
              <a:rPr lang="tr-TR" dirty="0" smtClean="0"/>
              <a:t>Nuri Furkan koçak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Birleşik Mantık Devreleri </a:t>
            </a:r>
            <a:r>
              <a:rPr lang="tr-TR" dirty="0" smtClean="0"/>
              <a:t>(</a:t>
            </a:r>
            <a:r>
              <a:rPr lang="tr-TR" dirty="0" err="1" smtClean="0"/>
              <a:t>Demultiplexer</a:t>
            </a:r>
            <a:r>
              <a:rPr lang="tr-TR" dirty="0"/>
              <a:t>)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785938"/>
            <a:ext cx="6162163" cy="4489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58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394135" cy="4023360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tr-TR" i="1" dirty="0"/>
              <a:t>ADC-DAC DEVRELERİ</a:t>
            </a:r>
            <a:r>
              <a:rPr lang="tr-TR" dirty="0"/>
              <a:t>. 07 04, 2014 tarihinde http://megep.meb.gov.tr/mte_program_modul/moduller_pdf/Adc-dac%20Devreleri.pdf adresinden alındı </a:t>
            </a: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Başkent </a:t>
            </a:r>
            <a:r>
              <a:rPr lang="tr-TR" dirty="0"/>
              <a:t>Üniversitesi. 07 04, 2014 tarihinde http://www.baskent.edu.tr/~aerdamar/BME%20423_chp01.pdf adresinden alındı </a:t>
            </a: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r>
              <a:rPr lang="tr-TR" i="1" dirty="0" err="1" smtClean="0"/>
              <a:t>Binary</a:t>
            </a:r>
            <a:r>
              <a:rPr lang="tr-TR" i="1" dirty="0" smtClean="0"/>
              <a:t> </a:t>
            </a:r>
            <a:r>
              <a:rPr lang="tr-TR" i="1" dirty="0"/>
              <a:t>Converter</a:t>
            </a:r>
            <a:r>
              <a:rPr lang="tr-TR" dirty="0"/>
              <a:t>. 07 01, 2014 tarihinde http://www.exploringbinary.com/binary-converter/ adresinden alındı </a:t>
            </a: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ÇÖLKESEN</a:t>
            </a:r>
            <a:r>
              <a:rPr lang="tr-TR" dirty="0"/>
              <a:t>, T. A. (2001). Lojik Devre Tasarım. Papatya Yayıncılık. </a:t>
            </a: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r>
              <a:rPr lang="tr-TR" i="1" dirty="0" err="1" smtClean="0"/>
              <a:t>DoCircuits</a:t>
            </a:r>
            <a:r>
              <a:rPr lang="tr-TR" dirty="0"/>
              <a:t>. 06 30, 2014 tarihinde </a:t>
            </a:r>
            <a:r>
              <a:rPr lang="tr-TR" dirty="0" err="1"/>
              <a:t>DoCircuits</a:t>
            </a:r>
            <a:r>
              <a:rPr lang="tr-TR" dirty="0"/>
              <a:t>: http://www.docircuits.com/circuit-editor adresinden alındı </a:t>
            </a: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EKİZ</a:t>
            </a:r>
            <a:r>
              <a:rPr lang="tr-TR" dirty="0"/>
              <a:t>, H. (2010). </a:t>
            </a:r>
            <a:r>
              <a:rPr lang="tr-TR" i="1" dirty="0"/>
              <a:t>Mantık Devreleri. </a:t>
            </a:r>
            <a:r>
              <a:rPr lang="tr-TR" dirty="0"/>
              <a:t>İstanbul: Değişim Yayınları. </a:t>
            </a: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R.L., T. (1994). </a:t>
            </a:r>
            <a:r>
              <a:rPr lang="en-US" dirty="0" err="1" smtClean="0"/>
              <a:t>Schaum’s</a:t>
            </a:r>
            <a:r>
              <a:rPr lang="en-US" dirty="0" smtClean="0"/>
              <a:t> Outline of Theory and Problems of Digital Principles. USA: McGraw-Hill. </a:t>
            </a: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r>
              <a:rPr lang="nn-NO" dirty="0" smtClean="0"/>
              <a:t>Sayıcılar</a:t>
            </a:r>
            <a:r>
              <a:rPr lang="nn-NO" dirty="0"/>
              <a:t>. Mersin Üniversitesi Uzaktan Eğitim Merkezi. </a:t>
            </a: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YAĞIMLI</a:t>
            </a:r>
            <a:r>
              <a:rPr lang="tr-TR" dirty="0"/>
              <a:t>, M., &amp; AKAR, F. (2009). </a:t>
            </a:r>
            <a:r>
              <a:rPr lang="tr-TR" i="1" dirty="0"/>
              <a:t>Dijital Elektronik. </a:t>
            </a:r>
            <a:r>
              <a:rPr lang="tr-TR" dirty="0"/>
              <a:t>İstanbul: Beta Basım Dağıtım.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Birleşik Mantık Devreleri (</a:t>
            </a:r>
            <a:r>
              <a:rPr lang="tr-TR" dirty="0" smtClean="0"/>
              <a:t>Encoder)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1787683"/>
            <a:ext cx="8916515" cy="449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356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Birleşik Mantık Devreleri (</a:t>
            </a:r>
            <a:r>
              <a:rPr lang="tr-TR" dirty="0" smtClean="0"/>
              <a:t>Encoder)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789425"/>
            <a:ext cx="7355344" cy="448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360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Birleşik Mantık Devreleri </a:t>
            </a:r>
            <a:r>
              <a:rPr lang="tr-TR"/>
              <a:t>(</a:t>
            </a:r>
            <a:r>
              <a:rPr lang="tr-TR" smtClean="0"/>
              <a:t>Encoder)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40067"/>
            <a:ext cx="7623122" cy="3545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909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Birleşik Mantık Devreleri </a:t>
            </a:r>
            <a:r>
              <a:rPr lang="tr-TR"/>
              <a:t>(</a:t>
            </a:r>
            <a:r>
              <a:rPr lang="tr-TR" smtClean="0"/>
              <a:t>Encoder)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1774671"/>
            <a:ext cx="7065413" cy="4536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4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Birleşik Mantık Devreleri </a:t>
            </a:r>
            <a:r>
              <a:rPr lang="tr-TR" dirty="0" smtClean="0"/>
              <a:t>(</a:t>
            </a:r>
            <a:r>
              <a:rPr lang="tr-TR" dirty="0" err="1" smtClean="0"/>
              <a:t>Decoder</a:t>
            </a:r>
            <a:r>
              <a:rPr lang="tr-TR" dirty="0" smtClean="0"/>
              <a:t>)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1771071"/>
            <a:ext cx="7121169" cy="4539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298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Birleşik Mantık Devreleri </a:t>
            </a:r>
            <a:r>
              <a:rPr lang="tr-TR" dirty="0" smtClean="0"/>
              <a:t>(</a:t>
            </a:r>
            <a:r>
              <a:rPr lang="tr-TR" dirty="0" err="1" smtClean="0"/>
              <a:t>Multiplexer</a:t>
            </a:r>
            <a:r>
              <a:rPr lang="tr-TR" dirty="0" smtClean="0"/>
              <a:t>)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784544"/>
            <a:ext cx="5816476" cy="4484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373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Birleşik Mantık Devreleri </a:t>
            </a:r>
            <a:r>
              <a:rPr lang="tr-TR" dirty="0" smtClean="0"/>
              <a:t>(</a:t>
            </a:r>
            <a:r>
              <a:rPr lang="tr-TR" dirty="0" err="1" smtClean="0"/>
              <a:t>Multiplexer</a:t>
            </a:r>
            <a:r>
              <a:rPr lang="tr-TR" dirty="0" smtClean="0"/>
              <a:t>)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1776994"/>
            <a:ext cx="7914233" cy="451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510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Birleşik Mantık Devreleri </a:t>
            </a:r>
            <a:r>
              <a:rPr lang="tr-TR" dirty="0" smtClean="0"/>
              <a:t>(</a:t>
            </a:r>
            <a:r>
              <a:rPr lang="tr-TR" dirty="0" err="1" smtClean="0"/>
              <a:t>Multiplexer</a:t>
            </a:r>
            <a:r>
              <a:rPr lang="tr-TR" dirty="0" smtClean="0"/>
              <a:t>)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794651"/>
            <a:ext cx="5192008" cy="4523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343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2513</TotalTime>
  <Words>215</Words>
  <Application>Microsoft Office PowerPoint</Application>
  <PresentationFormat>Geniş ekran</PresentationFormat>
  <Paragraphs>22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Calibri</vt:lpstr>
      <vt:lpstr>Times New Roman</vt:lpstr>
      <vt:lpstr>temaacik</vt:lpstr>
      <vt:lpstr>Birleşik Mantık Devreleri (Encoder, decoder, multiplexer, demultiplexer)</vt:lpstr>
      <vt:lpstr>Birleşik Mantık Devreleri (Encoder)</vt:lpstr>
      <vt:lpstr>Birleşik Mantık Devreleri (Encoder)</vt:lpstr>
      <vt:lpstr>Birleşik Mantık Devreleri (Encoder)</vt:lpstr>
      <vt:lpstr>Birleşik Mantık Devreleri (Encoder)</vt:lpstr>
      <vt:lpstr>Birleşik Mantık Devreleri (Decoder)</vt:lpstr>
      <vt:lpstr>Birleşik Mantık Devreleri (Multiplexer)</vt:lpstr>
      <vt:lpstr>Birleşik Mantık Devreleri (Multiplexer)</vt:lpstr>
      <vt:lpstr>Birleşik Mantık Devreleri (Multiplexer)</vt:lpstr>
      <vt:lpstr>Birleşik Mantık Devreleri (Demultiplexer)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Furkan KOÇAK</cp:lastModifiedBy>
  <cp:revision>126</cp:revision>
  <dcterms:created xsi:type="dcterms:W3CDTF">2017-11-13T19:25:20Z</dcterms:created>
  <dcterms:modified xsi:type="dcterms:W3CDTF">2020-01-26T13:15:01Z</dcterms:modified>
</cp:coreProperties>
</file>