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306" r:id="rId4"/>
    <p:sldId id="307" r:id="rId5"/>
    <p:sldId id="308" r:id="rId6"/>
    <p:sldId id="309" r:id="rId7"/>
    <p:sldId id="315" r:id="rId8"/>
    <p:sldId id="310" r:id="rId9"/>
    <p:sldId id="311" r:id="rId10"/>
    <p:sldId id="312" r:id="rId11"/>
    <p:sldId id="30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567660"/>
            <a:ext cx="12192000" cy="706802"/>
          </a:xfrm>
        </p:spPr>
        <p:txBody>
          <a:bodyPr>
            <a:normAutofit/>
          </a:bodyPr>
          <a:lstStyle/>
          <a:p>
            <a:r>
              <a:rPr lang="tr-TR" dirty="0" smtClean="0"/>
              <a:t>Birleşik </a:t>
            </a:r>
            <a:r>
              <a:rPr lang="tr-TR" dirty="0"/>
              <a:t>Mantık Devreleri (Encoder, </a:t>
            </a:r>
            <a:r>
              <a:rPr lang="tr-TR" dirty="0" err="1"/>
              <a:t>decoder</a:t>
            </a:r>
            <a:r>
              <a:rPr lang="tr-TR" dirty="0"/>
              <a:t>, </a:t>
            </a:r>
            <a:r>
              <a:rPr lang="tr-TR" dirty="0" err="1"/>
              <a:t>multiplexer</a:t>
            </a:r>
            <a:r>
              <a:rPr lang="tr-TR" dirty="0"/>
              <a:t>, </a:t>
            </a:r>
            <a:r>
              <a:rPr lang="tr-TR" dirty="0" err="1"/>
              <a:t>demultiplexer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</a:t>
            </a:r>
            <a:r>
              <a:rPr lang="tr-TR" dirty="0" smtClean="0"/>
              <a:t>110- SAYSIAL TASARIM</a:t>
            </a:r>
            <a:endParaRPr lang="tr-TR" dirty="0" smtClean="0"/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Birleşik Mantık Devreleri </a:t>
            </a:r>
            <a:r>
              <a:rPr lang="tr-TR" dirty="0" smtClean="0"/>
              <a:t>(</a:t>
            </a:r>
            <a:r>
              <a:rPr lang="tr-TR" dirty="0" err="1" smtClean="0"/>
              <a:t>Demultiplexer</a:t>
            </a:r>
            <a:r>
              <a:rPr lang="tr-TR" dirty="0"/>
              <a:t>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85938"/>
            <a:ext cx="6162163" cy="448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5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i="1" dirty="0"/>
              <a:t>ADC-DAC DEVRELERİ</a:t>
            </a:r>
            <a:r>
              <a:rPr lang="tr-TR" dirty="0"/>
              <a:t>. 07 04, 2014 tarihinde http://megep.meb.gov.tr/mte_program_modul/moduller_pdf/Adc-dac%20Devreleri.pdf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Başkent </a:t>
            </a:r>
            <a:r>
              <a:rPr lang="tr-TR" dirty="0"/>
              <a:t>Üniversitesi. 07 04, 2014 tarihinde http://www.baskent.edu.tr/~aerdamar/BME%20423_chp01.pdf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i="1" dirty="0" err="1" smtClean="0"/>
              <a:t>Binary</a:t>
            </a:r>
            <a:r>
              <a:rPr lang="tr-TR" i="1" dirty="0" smtClean="0"/>
              <a:t> </a:t>
            </a:r>
            <a:r>
              <a:rPr lang="tr-TR" i="1" dirty="0"/>
              <a:t>Converter</a:t>
            </a:r>
            <a:r>
              <a:rPr lang="tr-TR" dirty="0"/>
              <a:t>. 07 01, 2014 tarihinde http://www.exploringbinary.com/binary-converter/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ÇÖLKESEN</a:t>
            </a:r>
            <a:r>
              <a:rPr lang="tr-TR" dirty="0"/>
              <a:t>, T. A. (2001). Lojik Devre Tasarım. Papatya Yayıncılık.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i="1" dirty="0" err="1" smtClean="0"/>
              <a:t>DoCircuits</a:t>
            </a:r>
            <a:r>
              <a:rPr lang="tr-TR" dirty="0"/>
              <a:t>. 06 30, 2014 tarihinde </a:t>
            </a:r>
            <a:r>
              <a:rPr lang="tr-TR" dirty="0" err="1"/>
              <a:t>DoCircuits</a:t>
            </a:r>
            <a:r>
              <a:rPr lang="tr-TR" dirty="0"/>
              <a:t>: http://www.docircuits.com/circuit-editor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EKİZ</a:t>
            </a:r>
            <a:r>
              <a:rPr lang="tr-TR" dirty="0"/>
              <a:t>, H. (2010). </a:t>
            </a:r>
            <a:r>
              <a:rPr lang="tr-TR" i="1" dirty="0"/>
              <a:t>Mantık Devreleri. </a:t>
            </a:r>
            <a:r>
              <a:rPr lang="tr-TR" dirty="0"/>
              <a:t>İstanbul: Değişim Yayınları.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R.L., T. (1994). </a:t>
            </a:r>
            <a:r>
              <a:rPr lang="en-US" dirty="0" err="1" smtClean="0"/>
              <a:t>Schaum’s</a:t>
            </a:r>
            <a:r>
              <a:rPr lang="en-US" dirty="0" smtClean="0"/>
              <a:t> Outline of Theory and Problems of Digital Principles. USA: McGraw-Hill.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nn-NO" dirty="0" smtClean="0"/>
              <a:t>Sayıcılar</a:t>
            </a:r>
            <a:r>
              <a:rPr lang="nn-NO" dirty="0"/>
              <a:t>. Mersin Üniversitesi Uzaktan Eğitim Merkezi.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YAĞIMLI</a:t>
            </a:r>
            <a:r>
              <a:rPr lang="tr-TR" dirty="0"/>
              <a:t>, M., &amp; AKAR, F. (2009). </a:t>
            </a:r>
            <a:r>
              <a:rPr lang="tr-TR" i="1" dirty="0"/>
              <a:t>Dijital Elektronik. </a:t>
            </a:r>
            <a:r>
              <a:rPr lang="tr-TR" dirty="0"/>
              <a:t>İstanbul: Beta Basım Dağıtım.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Birleşik Mantık Devreleri (</a:t>
            </a:r>
            <a:r>
              <a:rPr lang="tr-TR" dirty="0" smtClean="0"/>
              <a:t>Encoder)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787683"/>
            <a:ext cx="8916515" cy="449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Birleşik Mantık Devreleri (</a:t>
            </a:r>
            <a:r>
              <a:rPr lang="tr-TR" dirty="0" smtClean="0"/>
              <a:t>Encoder)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89425"/>
            <a:ext cx="7355344" cy="448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36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Birleşik Mantık Devreleri </a:t>
            </a:r>
            <a:r>
              <a:rPr lang="tr-TR"/>
              <a:t>(</a:t>
            </a:r>
            <a:r>
              <a:rPr lang="tr-TR" smtClean="0"/>
              <a:t>Encoder)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0067"/>
            <a:ext cx="7623122" cy="3545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0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Birleşik Mantık Devreleri </a:t>
            </a:r>
            <a:r>
              <a:rPr lang="tr-TR"/>
              <a:t>(</a:t>
            </a:r>
            <a:r>
              <a:rPr lang="tr-TR" smtClean="0"/>
              <a:t>Encoder)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774671"/>
            <a:ext cx="7065413" cy="4536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4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Birleşik Mantık Devreleri </a:t>
            </a:r>
            <a:r>
              <a:rPr lang="tr-TR" dirty="0" smtClean="0"/>
              <a:t>(</a:t>
            </a:r>
            <a:r>
              <a:rPr lang="tr-TR" dirty="0" err="1" smtClean="0"/>
              <a:t>Decoder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771071"/>
            <a:ext cx="7121169" cy="453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29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Birleşik Mantık Devreleri </a:t>
            </a:r>
            <a:r>
              <a:rPr lang="tr-TR" dirty="0" smtClean="0"/>
              <a:t>(</a:t>
            </a:r>
            <a:r>
              <a:rPr lang="tr-TR" dirty="0" err="1" smtClean="0"/>
              <a:t>Multiplexer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84544"/>
            <a:ext cx="5816476" cy="448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7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Birleşik Mantık Devreleri </a:t>
            </a:r>
            <a:r>
              <a:rPr lang="tr-TR" dirty="0" smtClean="0"/>
              <a:t>(</a:t>
            </a:r>
            <a:r>
              <a:rPr lang="tr-TR" dirty="0" err="1" smtClean="0"/>
              <a:t>Multiplexer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776994"/>
            <a:ext cx="7914233" cy="451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51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Birleşik Mantık Devreleri </a:t>
            </a:r>
            <a:r>
              <a:rPr lang="tr-TR" dirty="0" smtClean="0"/>
              <a:t>(</a:t>
            </a:r>
            <a:r>
              <a:rPr lang="tr-TR" dirty="0" err="1" smtClean="0"/>
              <a:t>Multiplexer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94651"/>
            <a:ext cx="5192008" cy="452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34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2513</TotalTime>
  <Words>215</Words>
  <Application>Microsoft Office PowerPoint</Application>
  <PresentationFormat>Geniş ekran</PresentationFormat>
  <Paragraphs>22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temaacik</vt:lpstr>
      <vt:lpstr>Birleşik Mantık Devreleri (Encoder, decoder, multiplexer, demultiplexer)</vt:lpstr>
      <vt:lpstr>Birleşik Mantık Devreleri (Encoder)</vt:lpstr>
      <vt:lpstr>Birleşik Mantık Devreleri (Encoder)</vt:lpstr>
      <vt:lpstr>Birleşik Mantık Devreleri (Encoder)</vt:lpstr>
      <vt:lpstr>Birleşik Mantık Devreleri (Encoder)</vt:lpstr>
      <vt:lpstr>Birleşik Mantık Devreleri (Decoder)</vt:lpstr>
      <vt:lpstr>Birleşik Mantık Devreleri (Multiplexer)</vt:lpstr>
      <vt:lpstr>Birleşik Mantık Devreleri (Multiplexer)</vt:lpstr>
      <vt:lpstr>Birleşik Mantık Devreleri (Multiplexer)</vt:lpstr>
      <vt:lpstr>Birleşik Mantık Devreleri (Demultiplexer)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126</cp:revision>
  <dcterms:created xsi:type="dcterms:W3CDTF">2017-11-13T19:25:20Z</dcterms:created>
  <dcterms:modified xsi:type="dcterms:W3CDTF">2020-01-26T13:15:01Z</dcterms:modified>
</cp:coreProperties>
</file>