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59" r:id="rId5"/>
    <p:sldId id="262" r:id="rId6"/>
    <p:sldId id="263" r:id="rId7"/>
    <p:sldId id="264" r:id="rId8"/>
    <p:sldId id="265" r:id="rId9"/>
    <p:sldId id="266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6013" autoAdjust="0"/>
    <p:restoredTop sz="94660"/>
  </p:normalViewPr>
  <p:slideViewPr>
    <p:cSldViewPr snapToGrid="0" showGuides="1">
      <p:cViewPr varScale="1">
        <p:scale>
          <a:sx n="91" d="100"/>
          <a:sy n="91" d="100"/>
        </p:scale>
        <p:origin x="-486" y="-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F51B9-0C87-459F-9950-F7026D4E403E}" type="datetimeFigureOut">
              <a:rPr lang="tr-TR" smtClean="0"/>
              <a:pPr/>
              <a:t>10.02.2020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776B8-9191-474E-BD1B-599BA67745B6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6749088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F51B9-0C87-459F-9950-F7026D4E403E}" type="datetimeFigureOut">
              <a:rPr lang="tr-TR" smtClean="0"/>
              <a:pPr/>
              <a:t>10.02.2020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776B8-9191-474E-BD1B-599BA67745B6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422366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F51B9-0C87-459F-9950-F7026D4E403E}" type="datetimeFigureOut">
              <a:rPr lang="tr-TR" smtClean="0"/>
              <a:pPr/>
              <a:t>10.02.2020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776B8-9191-474E-BD1B-599BA67745B6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831987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F51B9-0C87-459F-9950-F7026D4E403E}" type="datetimeFigureOut">
              <a:rPr lang="tr-TR" smtClean="0"/>
              <a:pPr/>
              <a:t>10.02.2020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776B8-9191-474E-BD1B-599BA67745B6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954184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F51B9-0C87-459F-9950-F7026D4E403E}" type="datetimeFigureOut">
              <a:rPr lang="tr-TR" smtClean="0"/>
              <a:pPr/>
              <a:t>10.02.2020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776B8-9191-474E-BD1B-599BA67745B6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520451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F51B9-0C87-459F-9950-F7026D4E403E}" type="datetimeFigureOut">
              <a:rPr lang="tr-TR" smtClean="0"/>
              <a:pPr/>
              <a:t>10.02.2020</a:t>
            </a:fld>
            <a:endParaRPr lang="tr-TR" dirty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776B8-9191-474E-BD1B-599BA67745B6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5117812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F51B9-0C87-459F-9950-F7026D4E403E}" type="datetimeFigureOut">
              <a:rPr lang="tr-TR" smtClean="0"/>
              <a:pPr/>
              <a:t>10.02.2020</a:t>
            </a:fld>
            <a:endParaRPr lang="tr-TR" dirty="0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776B8-9191-474E-BD1B-599BA67745B6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084253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F51B9-0C87-459F-9950-F7026D4E403E}" type="datetimeFigureOut">
              <a:rPr lang="tr-TR" smtClean="0"/>
              <a:pPr/>
              <a:t>10.02.2020</a:t>
            </a:fld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776B8-9191-474E-BD1B-599BA67745B6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518661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F51B9-0C87-459F-9950-F7026D4E403E}" type="datetimeFigureOut">
              <a:rPr lang="tr-TR" smtClean="0"/>
              <a:pPr/>
              <a:t>10.02.2020</a:t>
            </a:fld>
            <a:endParaRPr lang="tr-TR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776B8-9191-474E-BD1B-599BA67745B6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686960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F51B9-0C87-459F-9950-F7026D4E403E}" type="datetimeFigureOut">
              <a:rPr lang="tr-TR" smtClean="0"/>
              <a:pPr/>
              <a:t>10.02.2020</a:t>
            </a:fld>
            <a:endParaRPr lang="tr-TR" dirty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776B8-9191-474E-BD1B-599BA67745B6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060719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F51B9-0C87-459F-9950-F7026D4E403E}" type="datetimeFigureOut">
              <a:rPr lang="tr-TR" smtClean="0"/>
              <a:pPr/>
              <a:t>10.02.2020</a:t>
            </a:fld>
            <a:endParaRPr lang="tr-TR" dirty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776B8-9191-474E-BD1B-599BA67745B6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805554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AF51B9-0C87-459F-9950-F7026D4E403E}" type="datetimeFigureOut">
              <a:rPr lang="tr-TR" smtClean="0"/>
              <a:pPr/>
              <a:t>10.02.2020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A776B8-9191-474E-BD1B-599BA67745B6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2708892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/>
          <a:lstStyle/>
          <a:p>
            <a:pPr algn="ctr"/>
            <a:r>
              <a:rPr lang="tr-TR" b="1" dirty="0" smtClean="0"/>
              <a:t>Giysi Süsleme Teknikleri</a:t>
            </a:r>
            <a:endParaRPr lang="tr-TR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4294967295"/>
          </p:nvPr>
        </p:nvSpPr>
        <p:spPr>
          <a:xfrm>
            <a:off x="0" y="3602038"/>
            <a:ext cx="9144000" cy="1655762"/>
          </a:xfrm>
        </p:spPr>
        <p:txBody>
          <a:bodyPr/>
          <a:lstStyle/>
          <a:p>
            <a:pPr algn="l"/>
            <a:endParaRPr lang="tr-TR" dirty="0" smtClean="0"/>
          </a:p>
          <a:p>
            <a:pPr algn="l"/>
            <a:endParaRPr lang="tr-TR" b="1" dirty="0" smtClean="0"/>
          </a:p>
        </p:txBody>
      </p:sp>
    </p:spTree>
    <p:extLst>
      <p:ext uri="{BB962C8B-B14F-4D97-AF65-F5344CB8AC3E}">
        <p14:creationId xmlns:p14="http://schemas.microsoft.com/office/powerpoint/2010/main" xmlns="" val="31337962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SÜSLEME</a:t>
            </a:r>
            <a:endParaRPr lang="tr-T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tr-TR" dirty="0" smtClean="0"/>
              <a:t>         Süslenme ve süsleme arzusu, insanların yaratılmasıyla başlar. İnsanlar, süslenmek ve süsleme arzusu ile her dönemde yenilikler yapmış, giyimlerini, evlerini, kullandıkları eşyaları süslemek için çaba göstermişler ve süslemeyi sanat haline getirmişlerdir.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7410186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920750" y="2090172"/>
            <a:ext cx="103505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800" dirty="0" smtClean="0"/>
              <a:t>        Doğa koşullarına karşı gereksinimler doğrultusunda oluşturulan ilk giysiler işlevsel ve yalındı. Toplumsallaşmanın gelişmesi ve hızla kaydedilen teknolojik ilerlemeler giysilerde  estetik görünümü zenginleştirici ayrıntılara yer verilmesine neden olmuştur.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xmlns="" val="23900372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952500" y="797510"/>
            <a:ext cx="102870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800" dirty="0" smtClean="0"/>
              <a:t>       Temel amacı vücudu korumak olan giysiler, zamanla ait olduğu toplumun kültürel değerleri, sosyo-ekonomik yapısı, yaşanılan coğrafya, kullanılan malzeme, iklim, inançlar vb. etkenlerle şekillenerek, biçim, malzeme, kullanım ve süsleme özellikleri açısından çeşitlenmiştir. </a:t>
            </a:r>
          </a:p>
          <a:p>
            <a:pPr algn="just">
              <a:lnSpc>
                <a:spcPct val="150000"/>
              </a:lnSpc>
            </a:pPr>
            <a:r>
              <a:rPr lang="tr-TR" sz="2800" dirty="0" smtClean="0"/>
              <a:t>        Moda akımlarının etkisiyle giysilerde  kullanılan süsleme teknikleri ve materyalleri değişmektedir.</a:t>
            </a:r>
          </a:p>
          <a:p>
            <a:pPr algn="just">
              <a:lnSpc>
                <a:spcPct val="150000"/>
              </a:lnSpc>
            </a:pP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xmlns="" val="26342314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016000" y="474345"/>
            <a:ext cx="103632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tr-TR" sz="2800" dirty="0" smtClean="0"/>
              <a:t>Süsleme, bazı ilavelerle bir şeyi daha çarpıcı bir hale getirme sanatıdır.</a:t>
            </a:r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tr-TR" sz="2800" dirty="0" smtClean="0"/>
              <a:t> Başka bir değişle “süsleme” bir yeri veya bir başka sanat eserini süsleyip güzelleştirmek için yapılan resimlere, şekillere denir.</a:t>
            </a:r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tr-TR" sz="2800" dirty="0" smtClean="0"/>
              <a:t> Yapı, eşya, elbise, mücevher, mobilya ve benzeri şeyleri süsleyip güzelleştiren işler, süsleme sanatının başında gelir.</a:t>
            </a:r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tr-TR" sz="2800" dirty="0" smtClean="0"/>
              <a:t>Kıyafetin göze daha güzel görünmesi için çeşitli tekniklerle yapılan estetik ilavelere </a:t>
            </a:r>
            <a:r>
              <a:rPr lang="tr-TR" sz="2800" b="1" i="1" dirty="0" smtClean="0"/>
              <a:t>süsleme</a:t>
            </a:r>
            <a:r>
              <a:rPr lang="tr-TR" sz="2800" dirty="0" smtClean="0"/>
              <a:t> denir.</a:t>
            </a:r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xmlns="" val="42762848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496670" y="982176"/>
            <a:ext cx="8320419" cy="489364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Giyimlerimizi süsleme nedenleri; </a:t>
            </a:r>
          </a:p>
          <a:p>
            <a:pPr algn="just">
              <a:lnSpc>
                <a:spcPct val="150000"/>
              </a:lnSpc>
            </a:pPr>
            <a:endParaRPr lang="tr-TR" sz="2800" dirty="0" smtClean="0"/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tr-TR" sz="2800" dirty="0" smtClean="0"/>
              <a:t> Model özelliği uygulamak için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tr-TR" sz="2800" dirty="0" smtClean="0"/>
              <a:t> Göze hoş görünmesi için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tr-TR" sz="2800" dirty="0" smtClean="0"/>
              <a:t> Giyimi fantezileştirmek için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tr-TR" sz="2800" dirty="0" smtClean="0"/>
              <a:t> Giyimdeki ek yerlerini gizlemek için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tr-TR" sz="2800" dirty="0" smtClean="0"/>
              <a:t> Hatalı ve lekeli yerleri kapatmak için diye sıralanabilir.</a:t>
            </a:r>
            <a:r>
              <a:rPr lang="tr-TR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7957563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455291" y="1628507"/>
            <a:ext cx="5685852" cy="36009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tr-T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Süsleme Çeşitleri</a:t>
            </a:r>
          </a:p>
          <a:p>
            <a:pPr>
              <a:lnSpc>
                <a:spcPct val="150000"/>
              </a:lnSpc>
            </a:pPr>
            <a:endParaRPr lang="tr-TR" sz="2800" dirty="0" smtClean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tr-TR" sz="2800" dirty="0" smtClean="0"/>
              <a:t> Dikiş tekniği ile yapılan süslemeler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tr-TR" sz="2800" dirty="0" smtClean="0"/>
              <a:t> Nakış tekniği ile yapılan süslemeler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tr-TR" sz="2800" dirty="0" smtClean="0"/>
              <a:t> Hazır gereçlerle yapılan süslemeler 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xmlns="" val="7840251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Modele </a:t>
            </a:r>
            <a:r>
              <a:rPr lang="tr-TR" b="1" dirty="0"/>
              <a:t>Uygun Süsleme Seçiminde Dikkat Edilecek Noktalar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tr-TR" dirty="0" smtClean="0"/>
              <a:t>        Süsleme </a:t>
            </a:r>
            <a:r>
              <a:rPr lang="tr-TR" dirty="0"/>
              <a:t>için kullanılacak materyalleri kumaşa, modele, yaşa, tipe, modaya, mevsime ve giyilecek yere göre seçmek </a:t>
            </a:r>
            <a:r>
              <a:rPr lang="tr-TR" dirty="0" smtClean="0"/>
              <a:t>gerekir.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tr-TR" dirty="0" smtClean="0"/>
              <a:t>      Gündüz </a:t>
            </a:r>
            <a:r>
              <a:rPr lang="tr-TR" dirty="0"/>
              <a:t>giyilecek giyimlerde ağır pul, boncuk işlemesi kullanılamayacağı gibi, yazlık bir giysiye de kürk geçirilemeyeceği </a:t>
            </a:r>
            <a:r>
              <a:rPr lang="tr-TR" dirty="0" smtClean="0"/>
              <a:t>unutulmamalıdır.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tr-TR" dirty="0" smtClean="0"/>
              <a:t>       Kumaş </a:t>
            </a:r>
            <a:r>
              <a:rPr lang="tr-TR" dirty="0"/>
              <a:t>özelliğinin taşıyabileceği süsleme çeşidi olmalı, renkler birbirine uymalıdır. </a:t>
            </a:r>
          </a:p>
        </p:txBody>
      </p:sp>
    </p:spTree>
    <p:extLst>
      <p:ext uri="{BB962C8B-B14F-4D97-AF65-F5344CB8AC3E}">
        <p14:creationId xmlns:p14="http://schemas.microsoft.com/office/powerpoint/2010/main" xmlns="" val="2356613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Kaynakça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MEGEP, </a:t>
            </a:r>
            <a:r>
              <a:rPr lang="sv-SE" dirty="0" smtClean="0"/>
              <a:t>“</a:t>
            </a:r>
            <a:r>
              <a:rPr lang="tr-TR" dirty="0" smtClean="0"/>
              <a:t>Giyimde Süsleme</a:t>
            </a:r>
            <a:r>
              <a:rPr lang="sv-SE" dirty="0" smtClean="0"/>
              <a:t>”, </a:t>
            </a:r>
            <a:r>
              <a:rPr lang="sv-SE" dirty="0"/>
              <a:t>Ankara, (2006</a:t>
            </a:r>
            <a:r>
              <a:rPr lang="sv-SE" dirty="0" smtClean="0"/>
              <a:t>)</a:t>
            </a:r>
            <a:endParaRPr lang="tr-TR" dirty="0" smtClean="0"/>
          </a:p>
          <a:p>
            <a:r>
              <a:rPr lang="sv-SE" smtClean="0"/>
              <a:t>Hicran </a:t>
            </a:r>
            <a:r>
              <a:rPr lang="sv-SE" dirty="0"/>
              <a:t>Hanım HALAÇ, Handan BARAN, Geleneksel Giysilerde ve Tarihi Yapılarda Süsleme Motifleri: Eskişehir Örneği,  Uluslararası Türkçe Edebiyat Kültür Eğitim Dergisi Sayı: 7/4 2018 s. 2813-2832, TÜRKİYE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8523654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359</Words>
  <Application>Microsoft Office PowerPoint</Application>
  <PresentationFormat>Özel</PresentationFormat>
  <Paragraphs>29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Office Teması</vt:lpstr>
      <vt:lpstr>Giysi Süsleme Teknikleri</vt:lpstr>
      <vt:lpstr>SÜSLEME</vt:lpstr>
      <vt:lpstr>Slayt 3</vt:lpstr>
      <vt:lpstr>Slayt 4</vt:lpstr>
      <vt:lpstr>Slayt 5</vt:lpstr>
      <vt:lpstr>Slayt 6</vt:lpstr>
      <vt:lpstr>Slayt 7</vt:lpstr>
      <vt:lpstr>Modele Uygun Süsleme Seçiminde Dikkat Edilecek Noktalar </vt:lpstr>
      <vt:lpstr>Kaynakça</vt:lpstr>
    </vt:vector>
  </TitlesOfParts>
  <Company>SilentAll Team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Giysi Süsleme Teknikleri</dc:title>
  <dc:creator>mehtap uğur</dc:creator>
  <cp:lastModifiedBy>zekiye</cp:lastModifiedBy>
  <cp:revision>12</cp:revision>
  <dcterms:created xsi:type="dcterms:W3CDTF">2020-01-26T06:59:30Z</dcterms:created>
  <dcterms:modified xsi:type="dcterms:W3CDTF">2020-02-10T13:19:40Z</dcterms:modified>
</cp:coreProperties>
</file>