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1063487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Сложноподчиненные предложения</a:t>
            </a:r>
            <a:br>
              <a:rPr lang="ru-RU" dirty="0"/>
            </a:br>
            <a:r>
              <a:rPr lang="ru-RU" dirty="0"/>
              <a:t>с придаточными цели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2208"/>
            <a:ext cx="9601200" cy="537706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Сложноподчиненные предложения с придаточными цели оформляют такую связь событий, когда одно из них совершается для достижения другого.   Придаточные части цели указывают на цель того, о чем говорится в главной части. </a:t>
            </a:r>
            <a:endParaRPr lang="tr-TR" dirty="0"/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Андрей приехал в город, чтобы встретиться с друзьями</a:t>
            </a:r>
            <a:r>
              <a:rPr lang="ru-RU" dirty="0"/>
              <a:t>.  (цель</a:t>
            </a:r>
            <a:r>
              <a:rPr lang="tr-TR" dirty="0"/>
              <a:t> -</a:t>
            </a:r>
            <a:r>
              <a:rPr lang="ru-RU" dirty="0"/>
              <a:t> встреча с друзьями, для реализации этой цели Андрей приезжает в город)</a:t>
            </a:r>
            <a:endParaRPr lang="tr-TR" dirty="0"/>
          </a:p>
          <a:p>
            <a:pPr algn="just"/>
            <a:r>
              <a:rPr lang="ru-RU" dirty="0"/>
              <a:t>В придаточных цели чаще других употребляется союз </a:t>
            </a:r>
            <a:r>
              <a:rPr lang="ru-RU" b="1" dirty="0"/>
              <a:t>чтобы.</a:t>
            </a:r>
          </a:p>
          <a:p>
            <a:pPr algn="just"/>
            <a:r>
              <a:rPr lang="ru-RU" dirty="0"/>
              <a:t>В главном предложении союзу </a:t>
            </a:r>
            <a:r>
              <a:rPr lang="ru-RU" b="1" dirty="0"/>
              <a:t>чтобы</a:t>
            </a:r>
            <a:r>
              <a:rPr lang="ru-RU" dirty="0"/>
              <a:t> могут соответствовать указательные слова: для того, ради того, во имя того, с тем, с той целью. </a:t>
            </a:r>
          </a:p>
          <a:p>
            <a:pPr algn="just"/>
            <a:r>
              <a:rPr lang="ru-RU" dirty="0"/>
              <a:t>Составные союзы обладают книжной стилистикой.</a:t>
            </a:r>
          </a:p>
          <a:p>
            <a:r>
              <a:rPr lang="ru-RU" dirty="0"/>
              <a:t>В качестве союзов в придаточных цели могут употребляться также </a:t>
            </a:r>
            <a:r>
              <a:rPr lang="ru-RU" b="1" dirty="0"/>
              <a:t>дабы, лишь бы, только бы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Сестра была готова на все, лишь бы он вернулся. 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marL="530352" lvl="1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C5168-DBAA-4583-AB27-1E9B31EDA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8"/>
            <a:ext cx="9601200" cy="5671930"/>
          </a:xfrm>
        </p:spPr>
        <p:txBody>
          <a:bodyPr/>
          <a:lstStyle/>
          <a:p>
            <a:r>
              <a:rPr lang="ru-RU" dirty="0"/>
              <a:t>После союза </a:t>
            </a:r>
            <a:r>
              <a:rPr lang="ru-RU" b="1" dirty="0"/>
              <a:t>чтобы</a:t>
            </a:r>
            <a:r>
              <a:rPr lang="ru-RU" dirty="0"/>
              <a:t> глагол стоит в инфинитиве, если в главном и придаточном говориться о действии одного и того   же лица.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Он вышел из дома, чтобы прогуляться</a:t>
            </a:r>
            <a:r>
              <a:rPr lang="ru-RU" dirty="0"/>
              <a:t>.</a:t>
            </a:r>
          </a:p>
          <a:p>
            <a:r>
              <a:rPr lang="ru-RU" dirty="0"/>
              <a:t>После союза </a:t>
            </a:r>
            <a:r>
              <a:rPr lang="ru-RU" b="1" dirty="0"/>
              <a:t>чтобы</a:t>
            </a:r>
            <a:r>
              <a:rPr lang="ru-RU" dirty="0"/>
              <a:t> глагол стоит в инфинитиве, если главное предложение является безличным.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На улице слишком холодно, чтобы гулять часами</a:t>
            </a:r>
            <a:r>
              <a:rPr lang="ru-RU" dirty="0"/>
              <a:t>.</a:t>
            </a:r>
          </a:p>
          <a:p>
            <a:r>
              <a:rPr lang="ru-RU" dirty="0"/>
              <a:t>После союза </a:t>
            </a:r>
            <a:r>
              <a:rPr lang="ru-RU" b="1" dirty="0"/>
              <a:t>чтобы</a:t>
            </a:r>
            <a:r>
              <a:rPr lang="ru-RU" dirty="0"/>
              <a:t> глагол употребляется в прошедшем времени, если в главном и придаточном говориться о действии разных лиц.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Мы вышли из дома, чтобы дети смогли подышать свежим воздухом.</a:t>
            </a:r>
          </a:p>
          <a:p>
            <a:r>
              <a:rPr lang="ru-RU" dirty="0"/>
              <a:t>Союза </a:t>
            </a:r>
            <a:r>
              <a:rPr lang="ru-RU" b="1" dirty="0"/>
              <a:t>чтобы</a:t>
            </a:r>
            <a:r>
              <a:rPr lang="ru-RU" dirty="0"/>
              <a:t> может не употребляться если сказуемое в придаточной части выражено инфинитивом.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Она приехала в город купить книги.</a:t>
            </a:r>
          </a:p>
          <a:p>
            <a:pPr marL="0" indent="0">
              <a:buNone/>
            </a:pPr>
            <a:r>
              <a:rPr lang="ru-RU" i="1" dirty="0"/>
              <a:t>	Он вышел из дома подышать свежим воздухом.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5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C5168-DBAA-4583-AB27-1E9B31EDA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8"/>
            <a:ext cx="9601200" cy="5671930"/>
          </a:xfrm>
        </p:spPr>
        <p:txBody>
          <a:bodyPr/>
          <a:lstStyle/>
          <a:p>
            <a:r>
              <a:rPr lang="ru-RU" dirty="0"/>
              <a:t>Однако союз </a:t>
            </a:r>
            <a:r>
              <a:rPr lang="ru-RU" b="1" dirty="0"/>
              <a:t>чтобы</a:t>
            </a:r>
            <a:r>
              <a:rPr lang="ru-RU" dirty="0"/>
              <a:t> обязателен, если в придаточной части есть отрицание.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Он вышел на балкон, чтобы не курить в квартире</a:t>
            </a:r>
            <a:r>
              <a:rPr lang="ru-RU" dirty="0"/>
              <a:t>.</a:t>
            </a:r>
          </a:p>
          <a:p>
            <a:r>
              <a:rPr lang="ru-RU" dirty="0"/>
              <a:t>Однако союз </a:t>
            </a:r>
            <a:r>
              <a:rPr lang="ru-RU" b="1" dirty="0"/>
              <a:t>чтобы</a:t>
            </a:r>
            <a:r>
              <a:rPr lang="ru-RU" dirty="0"/>
              <a:t> обязателен, если в главном предложении употребляются глаголы движения с приставками об-/обо-/до-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Она обошла все магазины, чтобы купить платье</a:t>
            </a:r>
            <a:r>
              <a:rPr lang="ru-RU" dirty="0"/>
              <a:t>.</a:t>
            </a:r>
          </a:p>
          <a:p>
            <a:r>
              <a:rPr lang="ru-RU" dirty="0"/>
              <a:t>В предложениях где отрицается цель действия, употребляется союз </a:t>
            </a:r>
            <a:r>
              <a:rPr lang="ru-RU" b="1" dirty="0"/>
              <a:t>для того чтобы </a:t>
            </a:r>
            <a:r>
              <a:rPr lang="ru-RU" dirty="0"/>
              <a:t>с отрицанием </a:t>
            </a:r>
            <a:r>
              <a:rPr lang="ru-RU" b="1" dirty="0"/>
              <a:t>не</a:t>
            </a:r>
            <a:r>
              <a:rPr lang="ru-RU" dirty="0"/>
              <a:t> – </a:t>
            </a:r>
            <a:r>
              <a:rPr lang="ru-RU" b="1" dirty="0"/>
              <a:t>не для того чтобы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Я пришла сюда не для того, чтобы ругаться, а для того, чтобы выяснить наши отношения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Он повторял одно и тоже несколько раз не для того, чтобы мы лучше запомнили, а для того, чтобы успокоиться самому.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9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1B71E-878A-491A-8196-57AD4668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37322"/>
            <a:ext cx="9601200" cy="5430078"/>
          </a:xfrm>
        </p:spPr>
        <p:txBody>
          <a:bodyPr/>
          <a:lstStyle/>
          <a:p>
            <a:r>
              <a:rPr lang="ru-RU" dirty="0"/>
              <a:t>К придаточным цели также относятся предложения со значением необходимого обоснования. В данных предложениях используются союзы </a:t>
            </a:r>
            <a:r>
              <a:rPr lang="ru-RU" b="1" dirty="0"/>
              <a:t>для того чтобы и чтобы.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Чтобы научиться хорошо писать сочинения, нужно много читать</a:t>
            </a:r>
            <a:r>
              <a:rPr lang="ru-RU" dirty="0"/>
              <a:t>.</a:t>
            </a:r>
          </a:p>
          <a:p>
            <a:r>
              <a:rPr lang="ru-RU" dirty="0"/>
              <a:t>В таких предложениях обязательно используются слова: нужен, нужно, необходимо, требуется, надо</a:t>
            </a:r>
          </a:p>
          <a:p>
            <a:r>
              <a:rPr lang="ru-RU" dirty="0"/>
              <a:t>Для таких предложений характерна препозиция придаточных предложений.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Чтобы стать участником программы, нужно позвонить по телефону 23-45-12.</a:t>
            </a:r>
          </a:p>
          <a:p>
            <a:pPr marL="0" indent="0">
              <a:buNone/>
            </a:pPr>
            <a:r>
              <a:rPr lang="ru-RU" i="1" dirty="0"/>
              <a:t>	Чтобы правильно оценить ситуацию, необходимо выслушать всех.</a:t>
            </a:r>
          </a:p>
          <a:p>
            <a:pPr marL="0" indent="0">
              <a:buNone/>
            </a:pPr>
            <a:r>
              <a:rPr lang="ru-RU" i="1" dirty="0"/>
              <a:t>	Чтобы исправить оценку по русскому языку, нужно обратиться к секретарю факультета с заявлением.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817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6E1D-C083-4D7E-A358-5D486AF3E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6590"/>
            <a:ext cx="9601200" cy="5310809"/>
          </a:xfrm>
        </p:spPr>
        <p:txBody>
          <a:bodyPr/>
          <a:lstStyle/>
          <a:p>
            <a:r>
              <a:rPr lang="ru-RU" dirty="0"/>
              <a:t>К предложениям необходимого основания также относятся предложения со значением достаточного основания: </a:t>
            </a:r>
            <a:r>
              <a:rPr lang="ru-RU" b="1" dirty="0"/>
              <a:t>достаточно…, чтобы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Достаточно ли тысячи рублей, чтобы пообедать в ресторане?</a:t>
            </a:r>
          </a:p>
          <a:p>
            <a:r>
              <a:rPr lang="ru-RU" dirty="0"/>
              <a:t>К предложениям необходимого основания также относятся предложения со значением недостаточного основания: </a:t>
            </a:r>
            <a:r>
              <a:rPr lang="ru-RU" b="1" dirty="0"/>
              <a:t>мало …, чтобы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Мало одного месяца, чтобы выучить иностранный язык.</a:t>
            </a:r>
          </a:p>
          <a:p>
            <a:r>
              <a:rPr lang="ru-RU" dirty="0"/>
              <a:t>К предложениям необходимого основания также относятся предложения со значением избыточного основания: </a:t>
            </a:r>
            <a:r>
              <a:rPr lang="ru-RU" b="1" dirty="0"/>
              <a:t>слишком…, чтобы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Слишком много времени потрачено, чтобы реализовать этот проект</a:t>
            </a:r>
            <a:r>
              <a:rPr lang="ru-RU" dirty="0"/>
              <a:t>.</a:t>
            </a:r>
          </a:p>
          <a:p>
            <a:r>
              <a:rPr lang="ru-RU" dirty="0"/>
              <a:t>При выражении значения достаточного основания или в ответах на вопросы о достаточности основания часто употребляются конструкции: Этого достаточно…, чтобы /Этого недостаточно…, чтобы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5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1531</TotalTime>
  <Words>729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Синтаксис II</vt:lpstr>
      <vt:lpstr>Сложноподчиненные предложения с придаточными цели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134</cp:revision>
  <dcterms:created xsi:type="dcterms:W3CDTF">2020-03-16T17:46:39Z</dcterms:created>
  <dcterms:modified xsi:type="dcterms:W3CDTF">2020-03-24T11:55:12Z</dcterms:modified>
</cp:coreProperties>
</file>