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5412" r:id="rId17"/>
    <p:sldMasterId id="2147485425" r:id="rId18"/>
  </p:sldMasterIdLst>
  <p:notesMasterIdLst>
    <p:notesMasterId r:id="rId38"/>
  </p:notesMasterIdLst>
  <p:sldIdLst>
    <p:sldId id="256" r:id="rId19"/>
    <p:sldId id="293" r:id="rId20"/>
    <p:sldId id="296" r:id="rId21"/>
    <p:sldId id="297" r:id="rId22"/>
    <p:sldId id="298" r:id="rId23"/>
    <p:sldId id="299" r:id="rId24"/>
    <p:sldId id="258" r:id="rId25"/>
    <p:sldId id="259" r:id="rId26"/>
    <p:sldId id="305" r:id="rId27"/>
    <p:sldId id="306" r:id="rId28"/>
    <p:sldId id="307" r:id="rId29"/>
    <p:sldId id="308" r:id="rId30"/>
    <p:sldId id="309" r:id="rId31"/>
    <p:sldId id="310" r:id="rId32"/>
    <p:sldId id="312" r:id="rId33"/>
    <p:sldId id="313" r:id="rId34"/>
    <p:sldId id="279" r:id="rId35"/>
    <p:sldId id="275" r:id="rId36"/>
    <p:sldId id="276" r:id="rId3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slide" Target="slides/slide16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slide" Target="slides/slide15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slide" Target="slides/slide14.xml"/><Relationship Id="rId37" Type="http://schemas.openxmlformats.org/officeDocument/2006/relationships/slide" Target="slides/slide19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D5976BB-5E68-44BB-98E5-89D5BB02A025}" type="datetimeFigureOut">
              <a:rPr lang="zh-CN" altLang="en-US"/>
              <a:pPr>
                <a:defRPr/>
              </a:pPr>
              <a:t>2014/11/17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F69FA6C-7A1D-48E6-A827-487E43A4C8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0515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F3515150-B8CC-435F-8254-DEB50B52FBE6}" type="slidenum">
              <a:rPr lang="zh-CN" altLang="en-US" smtClean="0">
                <a:solidFill>
                  <a:srgbClr val="000000"/>
                </a:solidFill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3</a:t>
            </a:fld>
            <a:endParaRPr lang="en-US" altLang="zh-CN" smtClean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0854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9525F22E-F925-4C02-8848-004E939AC16B}" type="slidenum">
              <a:rPr lang="zh-CN" altLang="en-US" smtClean="0">
                <a:solidFill>
                  <a:srgbClr val="000000"/>
                </a:solidFill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4</a:t>
            </a:fld>
            <a:endParaRPr lang="en-US" altLang="zh-CN" smtClean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09571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9089CBEA-9398-427D-8460-A0A14AC4070D}" type="slidenum">
              <a:rPr lang="zh-CN" altLang="en-US" smtClean="0">
                <a:solidFill>
                  <a:srgbClr val="000000"/>
                </a:solidFill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6</a:t>
            </a:fld>
            <a:endParaRPr lang="en-US" altLang="zh-CN" smtClean="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1059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9BF41F6-21CC-4993-B9B8-D211609CFB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4808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C765C-D10D-46B2-B3DC-486C9D5774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251754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9D72D-D920-47E2-A5BE-541941CA02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03432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F882C-9FEB-4944-A453-134BC7246C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522655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F94E4-5DC5-492C-AFC1-FC34A458FA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184371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977E2-0BF8-4E63-9B1C-43E41E4B98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1869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F389C-1F81-43A0-9D08-BD2DF642FF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280244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DEDB6-5A3E-4612-AE2C-6ED60EAD4D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002470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4AD1B-CC26-48F5-A0E9-A5FAA49FE2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315621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F4FE5-ECE9-4735-ABC6-E81D00EA5A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959316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DA6831F-2752-4D9F-963D-C88A43C1DF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827157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659F8-7269-4080-8E3C-4A1EFCF89A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0518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2412D-F6B6-4AB0-8AE4-F071F9890B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77251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7FBFE-62DF-4C65-804D-C4954181E3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717726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9B5C6-6DB5-4DAB-B764-516CA85AC4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81686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EE1DE-0F6D-41C8-829E-58E634AB0A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008981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6053F-CC20-4243-9288-1E9CB16267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396633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FDA0D-E9D3-4AFF-8D19-182165EE64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026047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4BC74-8CF0-4DB2-987B-92D677E296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637140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D0B51-5466-44EA-91AB-671666E535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063192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CCA55-B710-445D-BAE0-DB2C8F1631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674827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33EE9-9908-451B-A633-B6DD5836D6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165862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F26BF-988B-435A-9D63-9842106520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0132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6182D-780C-433B-B1A3-4EA25C2026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977716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6748C0B9-83C7-40FD-8B2A-A774D1AF06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319240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0FDB3A5-C9F2-4215-A209-4F1E5E9AE3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78500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F041E7B-B1FE-4A0B-AF6E-9A5AAC1A5C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776827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697B757-E1EE-4610-BC3A-9F088E6ED6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604170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060313D-8B18-44EB-A024-FA5847A644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342128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B47F97E-0C62-449E-AAF3-DF9D3140A7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534759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F306D92-75F6-4F52-BA36-E8CFF32C5D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733503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E315575-D849-46D6-9DAA-7BCB30A6FF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202283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BA151F3-6AA3-4052-BB1F-E50030EFE7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4580121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E6F215D-3789-4EBD-8896-4C527D9253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5074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E90B9BE-C503-4625-B143-1549582B8B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570565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74237DE-A292-4BCE-95D3-BC39F06489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849049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42F4854-3D12-4567-88B1-005ED2000E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919817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F1EADC1-18A7-48C3-AF65-D93F6E942B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430580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C44E974-4922-4E13-8089-44CA1EFD50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581349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2CADD6E-D6EC-4761-94B0-2D1C8AED64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841487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444BA9C-AA6D-4043-9E37-BA1A8409E4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324846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322C26-6B85-4482-A679-06016A9BC6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796487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BFD58EB-7FDD-49B2-B9DA-08BB2A0A71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83086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899C552-20FD-4035-988B-4F983662AD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947016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0D938CC-76E0-4488-BBCE-ECED51A7D6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1987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2A6FF-F063-4804-91CB-82C4DD4FA7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9783536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EDCAFD2-F86E-4213-A11E-BAA2B133B0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891059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6FFEEE2-AB6C-45DC-925F-9842EB58CC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4117417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345CB32B-52EE-457D-AFE6-308AFC296E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1239225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E907016-CA99-408B-BE5E-AD3D9698BEE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2092492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FCE377-E718-4349-9E60-02BABA06F06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488472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378067E-D979-451E-BB5D-052B0A7BEB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348638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FE4353F-1C1F-4356-8F4E-81D9DBCD9B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29087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DDF2D72-B8C5-4CBA-950A-372DE460D4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775327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2F16FEF-9D04-4933-B85F-B40E11124A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558100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BA571A5-8BF7-4FF6-8784-E80BC883BF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8200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B6877-4BBF-4FE8-B751-C0822BF755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487752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492E9ED-80EA-4953-926F-94AC672146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3292643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6EE80C3-9CA6-4E2E-B2D1-43C43F116F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163082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3517A99-24DD-4531-A44E-E3299DCA360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940356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47DED76-5799-4362-9277-B6B4721C6F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308119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D3F77-F0D6-4299-8626-94C5AB1D14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135054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CE785-7E35-4BFC-87E5-B196E4F6BE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9372717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62863-E5F2-46BE-89AD-C66A81CF55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342630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4CB91-9627-4DA1-8E32-F6390E3A57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5207165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3E9E7-D0ED-4976-B28D-6AF58E360E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887031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CE9F0-A6E4-4750-9AE1-BA518E101A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341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6FA00-6EBB-42D7-97A4-CF3425EF7F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421955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47C76-F8FE-4B01-BB04-5ED3F4D29A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1029784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9803B-4E83-4EAA-A592-672F43A31E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381811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364A2-707A-4A63-AAF0-497C0762B5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2754100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2D391-8214-4457-BC74-932765C6E2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6276282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AF8B6-CADF-499A-853B-38D631280C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744511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ED618FD-CB1E-45CD-927E-3540C6DBA7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767302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0BBBA-DB30-4DB5-AA5A-C1B132A59B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071292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3E96A-457D-46D3-A6EE-96FDB1C2A7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893515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3AF49-1B87-4319-8D89-EFE4FC7088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7153782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3F3C5-A26B-4F73-A572-89C24238A2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0513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0F736-CFD8-4F0D-919F-E332DB6E41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809388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A384-89F8-4EB6-91F7-10A188A976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7946278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630A3-96C7-4264-83BB-7887594568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196634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D41B9-1612-4A0C-AA35-3464866F25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619470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280B3-D5CC-4E6C-93ED-E1B0717D73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106084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1DF83-BB61-4F4F-8B37-99E49C84A5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8099743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884BE-EB91-411B-ADD9-7AC1A2E3A6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5547607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62C8-2307-4ADB-808F-51FAEE935E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790675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154875-D199-42E9-9AFB-D55AA70A95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381819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B15D6-A614-4659-A708-1E69AB4162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963830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69152-D128-4DC2-95B7-21ED69706A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00398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484F1-33A6-4476-AC41-8AC8902D7B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8955606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D4CC2-A0BC-4891-8153-1AABA7963E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3741038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96987-2189-4124-A7BF-5D47CFF28A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6358872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366D3-2979-42B1-BC87-85D3EA4200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130424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86AA3-E39C-4760-B9EB-BB6EDCC85E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0241391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D3539-5183-4254-A40D-D7F5EB3581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2962207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3D15B-FABA-4C3E-908F-AEBB5D34D7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9817318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B57C4-2A38-4348-9967-4533017EDF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6465080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FC9CE-2630-41D6-BF37-9AC6B20A7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2272750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03223-38FA-4438-8ABF-C5F83D8D94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2932904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2E3D04A-D970-49BF-9ABF-196FB4AE05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8365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475B0-68AF-43B7-BA94-F434FBD567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265214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A4934-E9DE-4951-9561-588A7DB61A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617850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5935E-2763-4D9F-9D05-46D75C80E0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6766936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F8CE7-D606-4F4A-91E8-84CE54B4F6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8522845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5675-E68D-4BD5-8DEF-FD085CE9DA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4294789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1A807-6D87-4C94-8218-47E57B841A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7952039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F1663-5BCE-4321-8917-54CE469899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6557314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30160-BDC9-46F5-B565-AF7782D184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518005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BE019-4942-4BBF-9594-BD37A12795C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451329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7F09D-23D3-47A0-9C68-BE0254F31C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933863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284E6-7DA1-4B1E-915C-676F5F5FD8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7423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90533-8D4A-4B34-A222-B2A4448732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7343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0C8E1-A3A6-4CB5-A87C-F1891A1A1F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033560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B68F3-686C-4636-860E-95C155067E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1024734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D8364CA-D478-4257-984D-23137904BE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3378123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ABA1C-F297-415D-A8FF-57E05F0F77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3671402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8420E-023D-429C-B594-3B7E02154E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5694994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B112C-022D-4881-B9E8-ED6DF1078C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916773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83F2A-C8B0-4D64-9A82-5D60496DAF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0416772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A9E1D-6C9C-4E54-A43A-AB66F0A4CC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3151934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61B6A-CFE0-4C5E-B650-310AFCCA36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7707244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C2ACA-CFF9-44AC-8B8D-6957B3A118A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3336523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B5F51-715E-4D7A-BDD7-E595BE4D45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96429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60F3B-E9FD-4C8A-A1F4-A1A0633D2D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1436682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29E48-B3B8-4865-9B09-0C4813DC95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3981425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2DCBF-E0FB-436F-9712-1B7260F1B1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9900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ECC6E-396F-4C43-BEE1-EB090AF9C9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2358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FD1E6-CA94-453F-A9A5-27152BD2F6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81896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3A2B3-2B29-4566-B75B-F7DB0EFD8C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3070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15C1F-E96D-4A77-A6D2-A2766B5583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2223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5421A-811D-4DB1-B43C-F4DF7E2864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74192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075AE-7DCF-4BAE-90E1-F833745293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73100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C2D50-659C-4E29-9C6A-A2CB685A29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50789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2628A-2C08-4BEC-8B39-3DBF418975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78137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BF10211-520E-4C44-BEA5-82C42E0640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91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9F270-68E0-4E20-8127-E0D96AC0A8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2568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F56F8-0890-43EB-9215-6DD530F313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3042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BE00B-B9FF-4F86-9D7B-3A1196E432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79692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052A8-292C-4E6F-AAC7-58705459D2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84564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CE45C-F68C-41F7-98B2-E4CC76591B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95713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637B0-491A-4618-8E00-9EDBC79522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39193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11282-9B6C-425D-BDEC-B517911075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15430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F1460-B309-4E7B-943C-0D976E9C04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59932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D8506-CA95-437C-9B58-232E476224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7304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A6DA7-7832-4C88-9FFB-459EF03170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93776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E058A-02D1-40C9-A791-19B9956E37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277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ECA03-9ACA-4339-85DB-9D588734BC5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41498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CE1042C-860C-47AD-8636-D7BC8EF976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26174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1436B-A69C-4067-B0A8-4D88039648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47758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F543B-751E-4E5D-B6CB-C2177BE6E2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1467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3CFDD-3F9F-49DA-B4B0-DE87754617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62395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A19E9-5553-45F4-8276-AB63FC0407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361374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B6A4B-1D48-4CAB-93FC-444AB8206C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254566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A6538-6578-4C80-A953-BD00D5890A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20876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92A47-09D9-400A-AD4B-16A2E1BAD2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160135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DDD15-1B03-4049-94D6-3DAA7DBEC8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68211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BD1C2-5ADE-4966-BE78-7E6546F7C5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963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B7016-8AEC-4940-A723-1D0C50A87F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67402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9F34F-0317-4BCD-BE90-4AD820B410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240866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3A5C356-105B-4B4E-8AD5-EEA0C47311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006782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597F4-A1C5-40D5-AF69-4C58B6B0A0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355717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65E20-4134-46E9-AA3C-5C23813E86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92077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5BC24-2879-4FBD-86C7-F5E9B5725A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26551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A2739-1B84-4EDD-96C0-0C32517130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84406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136A2-D264-47AC-B709-5F66BF3A40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2446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B0886-826C-429F-A610-38980CCF16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40415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243CE-0E7F-4567-9D29-68E2795F3D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766622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A2590-5DAE-4F28-B4B2-4AA9A47563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851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327A7-21D1-48C5-AFA4-A5E5D3EF3D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687904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A4FBE-14F1-46DA-8A69-7C4E56EB2C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33446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D1AC3-B974-4934-AAE3-F2795F4E01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155375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08330-EFCF-4CBB-BBAB-92CF9DC042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023842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31DD800-7987-4CC1-A998-93B0FEE11F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835105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61757-29C4-47FD-AD42-988BEA41E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34649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BCA15-DF59-4FD9-BE69-F4C9D1F6E3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648924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20AB7-A30E-4B66-B00D-E234B88CA8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6744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C958A-8B64-41EF-8F74-7E27B7118D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529496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32324-A98A-41D5-A814-5F5213BC4A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694147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ECB5-0771-428E-BF3C-7986907811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9031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7408A-7EEA-4CCC-9356-12D10DDA90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95093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249C9-77FF-4050-86CB-5312C949A2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81097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AE96B-623F-4D6D-99CC-057106724D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399806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15D0D-81DE-4725-8E28-D36F5FE0AE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783567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7A18D-3FAF-47DB-AC22-EC7F3A447C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212516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8547A4B-5E49-42D8-ABB7-C347DEB345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206872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2A758-D455-4AB7-866A-1300AD392C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34265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291EB-A801-4936-994D-7056A78553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493808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1072B-37D1-4512-9095-9717CFDCB2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94208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C1DC0-F0DD-434F-8855-001D3CB2D1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083873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646B5-33C6-4670-8FDC-5B5E51AF9C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963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D644E-ADDA-4D30-BC8F-07A041CD0A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681395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4F28A-CAF5-4448-BD83-41AC35A2A1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4511788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060AD-9AF8-4238-97F1-32E6293FCC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65720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4B5ED-2649-4D3A-965B-5D314837E9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0940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BD9F7-1ED9-448D-A779-57858EE236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67638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E62F5-F3C6-4975-9C2F-B8C5C391B2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968551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99EF865-B8F4-45E2-BCB8-209345D9F5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51640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FCC36-46E5-47FF-9582-CA409E95E0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455187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339E3-BA7A-4794-B378-757F0F1869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519126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EF60B-4DEA-4B8A-B435-D2C773A5FB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945344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861A4-0DB6-47E8-BC27-66F128C5B6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136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EE080-3E92-4882-8B9C-9187490ABC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751982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4B215-0393-4B84-AD72-E6E0690B95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230971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C042C-1B42-465A-B529-C96C5120EB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028270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3D0D-6A9E-4CAA-AAA3-7CF619026D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190049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07F4E-A0A5-4D85-BBE2-9B5DAFF50E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939736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06625-E6D6-4D69-AD37-7976728266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459578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EA967-72F9-401C-A849-41A7EA88AE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888993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61FEF-36E2-49BF-A5D8-F554BEDC90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0220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1C91467-24B9-468A-BE80-F4E83C9276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585913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8C2CC-107F-4C60-88E6-B0AC45B5E0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928327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F9A34-F87A-42D7-9663-1A4B2A1728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962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5DA669EB-43AE-4F03-A16A-CB5C34D156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94" r:id="rId1"/>
    <p:sldLayoutId id="2147486319" r:id="rId2"/>
    <p:sldLayoutId id="2147486320" r:id="rId3"/>
    <p:sldLayoutId id="2147486321" r:id="rId4"/>
    <p:sldLayoutId id="2147486322" r:id="rId5"/>
    <p:sldLayoutId id="2147486323" r:id="rId6"/>
    <p:sldLayoutId id="2147486324" r:id="rId7"/>
    <p:sldLayoutId id="2147486325" r:id="rId8"/>
    <p:sldLayoutId id="2147486326" r:id="rId9"/>
    <p:sldLayoutId id="2147486327" r:id="rId10"/>
    <p:sldLayoutId id="2147486328" r:id="rId11"/>
    <p:sldLayoutId id="214748632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6F67C99-E097-4B0F-8970-E10893728F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03" r:id="rId1"/>
    <p:sldLayoutId id="2147486417" r:id="rId2"/>
    <p:sldLayoutId id="2147486418" r:id="rId3"/>
    <p:sldLayoutId id="2147486419" r:id="rId4"/>
    <p:sldLayoutId id="2147486420" r:id="rId5"/>
    <p:sldLayoutId id="2147486421" r:id="rId6"/>
    <p:sldLayoutId id="2147486422" r:id="rId7"/>
    <p:sldLayoutId id="2147486423" r:id="rId8"/>
    <p:sldLayoutId id="2147486424" r:id="rId9"/>
    <p:sldLayoutId id="2147486425" r:id="rId10"/>
    <p:sldLayoutId id="2147486426" r:id="rId11"/>
    <p:sldLayoutId id="214748642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9DF8985B-E733-4127-A8C1-E4E1DB79BA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04" r:id="rId1"/>
    <p:sldLayoutId id="2147486505" r:id="rId2"/>
    <p:sldLayoutId id="2147486506" r:id="rId3"/>
    <p:sldLayoutId id="2147486507" r:id="rId4"/>
    <p:sldLayoutId id="2147486508" r:id="rId5"/>
    <p:sldLayoutId id="2147486509" r:id="rId6"/>
    <p:sldLayoutId id="2147486510" r:id="rId7"/>
    <p:sldLayoutId id="2147486511" r:id="rId8"/>
    <p:sldLayoutId id="2147486512" r:id="rId9"/>
    <p:sldLayoutId id="2147486513" r:id="rId10"/>
    <p:sldLayoutId id="21474865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D625F411-B425-4AC3-AB06-4D800E28BD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15" r:id="rId1"/>
    <p:sldLayoutId id="2147486516" r:id="rId2"/>
    <p:sldLayoutId id="2147486517" r:id="rId3"/>
    <p:sldLayoutId id="2147486518" r:id="rId4"/>
    <p:sldLayoutId id="2147486519" r:id="rId5"/>
    <p:sldLayoutId id="2147486520" r:id="rId6"/>
    <p:sldLayoutId id="2147486521" r:id="rId7"/>
    <p:sldLayoutId id="2147486522" r:id="rId8"/>
    <p:sldLayoutId id="2147486523" r:id="rId9"/>
    <p:sldLayoutId id="2147486524" r:id="rId10"/>
    <p:sldLayoutId id="21474865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E2B0A8D-B101-4872-BFC4-99954B5384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26" r:id="rId1"/>
    <p:sldLayoutId id="2147486527" r:id="rId2"/>
    <p:sldLayoutId id="2147486528" r:id="rId3"/>
    <p:sldLayoutId id="2147486529" r:id="rId4"/>
    <p:sldLayoutId id="2147486530" r:id="rId5"/>
    <p:sldLayoutId id="2147486531" r:id="rId6"/>
    <p:sldLayoutId id="2147486532" r:id="rId7"/>
    <p:sldLayoutId id="2147486533" r:id="rId8"/>
    <p:sldLayoutId id="2147486534" r:id="rId9"/>
    <p:sldLayoutId id="2147486535" r:id="rId10"/>
    <p:sldLayoutId id="21474865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C7C5049-B4A9-4734-BC9F-D21D71DFB9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37" r:id="rId1"/>
    <p:sldLayoutId id="2147486428" r:id="rId2"/>
    <p:sldLayoutId id="2147486429" r:id="rId3"/>
    <p:sldLayoutId id="2147486430" r:id="rId4"/>
    <p:sldLayoutId id="2147486431" r:id="rId5"/>
    <p:sldLayoutId id="2147486432" r:id="rId6"/>
    <p:sldLayoutId id="2147486433" r:id="rId7"/>
    <p:sldLayoutId id="2147486434" r:id="rId8"/>
    <p:sldLayoutId id="2147486435" r:id="rId9"/>
    <p:sldLayoutId id="2147486436" r:id="rId10"/>
    <p:sldLayoutId id="2147486437" r:id="rId11"/>
    <p:sldLayoutId id="214748643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EBC1E6C-CCFC-42BC-95BC-2D92112553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38" r:id="rId1"/>
    <p:sldLayoutId id="2147486439" r:id="rId2"/>
    <p:sldLayoutId id="2147486440" r:id="rId3"/>
    <p:sldLayoutId id="2147486441" r:id="rId4"/>
    <p:sldLayoutId id="2147486442" r:id="rId5"/>
    <p:sldLayoutId id="2147486443" r:id="rId6"/>
    <p:sldLayoutId id="2147486444" r:id="rId7"/>
    <p:sldLayoutId id="2147486445" r:id="rId8"/>
    <p:sldLayoutId id="2147486446" r:id="rId9"/>
    <p:sldLayoutId id="2147486447" r:id="rId10"/>
    <p:sldLayoutId id="2147486448" r:id="rId11"/>
    <p:sldLayoutId id="214748644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9D91669-B0A0-4406-AE68-B547A16C9A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39" r:id="rId1"/>
    <p:sldLayoutId id="2147486450" r:id="rId2"/>
    <p:sldLayoutId id="2147486451" r:id="rId3"/>
    <p:sldLayoutId id="2147486452" r:id="rId4"/>
    <p:sldLayoutId id="2147486453" r:id="rId5"/>
    <p:sldLayoutId id="2147486454" r:id="rId6"/>
    <p:sldLayoutId id="2147486455" r:id="rId7"/>
    <p:sldLayoutId id="2147486456" r:id="rId8"/>
    <p:sldLayoutId id="2147486457" r:id="rId9"/>
    <p:sldLayoutId id="2147486458" r:id="rId10"/>
    <p:sldLayoutId id="2147486459" r:id="rId11"/>
    <p:sldLayoutId id="214748646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6881394-B1CC-4580-BD09-DABEDFD22C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40" r:id="rId1"/>
    <p:sldLayoutId id="2147486461" r:id="rId2"/>
    <p:sldLayoutId id="2147486462" r:id="rId3"/>
    <p:sldLayoutId id="2147486463" r:id="rId4"/>
    <p:sldLayoutId id="2147486464" r:id="rId5"/>
    <p:sldLayoutId id="2147486465" r:id="rId6"/>
    <p:sldLayoutId id="2147486466" r:id="rId7"/>
    <p:sldLayoutId id="2147486467" r:id="rId8"/>
    <p:sldLayoutId id="2147486468" r:id="rId9"/>
    <p:sldLayoutId id="2147486469" r:id="rId10"/>
    <p:sldLayoutId id="2147486470" r:id="rId11"/>
    <p:sldLayoutId id="214748647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5538593-F5B2-4228-874D-1695D7ECCE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41" r:id="rId1"/>
    <p:sldLayoutId id="2147486472" r:id="rId2"/>
    <p:sldLayoutId id="2147486473" r:id="rId3"/>
    <p:sldLayoutId id="2147486474" r:id="rId4"/>
    <p:sldLayoutId id="2147486475" r:id="rId5"/>
    <p:sldLayoutId id="2147486476" r:id="rId6"/>
    <p:sldLayoutId id="2147486477" r:id="rId7"/>
    <p:sldLayoutId id="2147486478" r:id="rId8"/>
    <p:sldLayoutId id="2147486479" r:id="rId9"/>
    <p:sldLayoutId id="2147486480" r:id="rId10"/>
    <p:sldLayoutId id="2147486481" r:id="rId11"/>
    <p:sldLayoutId id="214748648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6E26A42-6541-4F45-A0B9-D6D4E6CED0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95" r:id="rId1"/>
    <p:sldLayoutId id="2147486330" r:id="rId2"/>
    <p:sldLayoutId id="2147486331" r:id="rId3"/>
    <p:sldLayoutId id="2147486332" r:id="rId4"/>
    <p:sldLayoutId id="2147486333" r:id="rId5"/>
    <p:sldLayoutId id="2147486334" r:id="rId6"/>
    <p:sldLayoutId id="2147486335" r:id="rId7"/>
    <p:sldLayoutId id="2147486336" r:id="rId8"/>
    <p:sldLayoutId id="2147486337" r:id="rId9"/>
    <p:sldLayoutId id="2147486338" r:id="rId10"/>
    <p:sldLayoutId id="2147486339" r:id="rId11"/>
    <p:sldLayoutId id="2147486340" r:id="rId12"/>
    <p:sldLayoutId id="2147486341" r:id="rId13"/>
    <p:sldLayoutId id="2147486342" r:id="rId14"/>
    <p:sldLayoutId id="2147486343" r:id="rId15"/>
    <p:sldLayoutId id="2147486344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5A97654-FBDF-4FC1-9AA2-5E008D1DFA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96" r:id="rId1"/>
    <p:sldLayoutId id="2147486345" r:id="rId2"/>
    <p:sldLayoutId id="2147486346" r:id="rId3"/>
    <p:sldLayoutId id="2147486347" r:id="rId4"/>
    <p:sldLayoutId id="2147486348" r:id="rId5"/>
    <p:sldLayoutId id="2147486349" r:id="rId6"/>
    <p:sldLayoutId id="2147486350" r:id="rId7"/>
    <p:sldLayoutId id="2147486351" r:id="rId8"/>
    <p:sldLayoutId id="2147486352" r:id="rId9"/>
    <p:sldLayoutId id="2147486353" r:id="rId10"/>
    <p:sldLayoutId id="214748635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137DC99-B5C6-476C-B037-C671CAFE5D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97" r:id="rId1"/>
    <p:sldLayoutId id="2147486355" r:id="rId2"/>
    <p:sldLayoutId id="2147486356" r:id="rId3"/>
    <p:sldLayoutId id="2147486357" r:id="rId4"/>
    <p:sldLayoutId id="2147486358" r:id="rId5"/>
    <p:sldLayoutId id="2147486359" r:id="rId6"/>
    <p:sldLayoutId id="2147486360" r:id="rId7"/>
    <p:sldLayoutId id="2147486361" r:id="rId8"/>
    <p:sldLayoutId id="2147486362" r:id="rId9"/>
    <p:sldLayoutId id="2147486363" r:id="rId10"/>
    <p:sldLayoutId id="214748636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1D2E6A1-9DB2-4134-8D7F-CF2B1AC23D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98" r:id="rId1"/>
    <p:sldLayoutId id="2147486365" r:id="rId2"/>
    <p:sldLayoutId id="2147486366" r:id="rId3"/>
    <p:sldLayoutId id="2147486367" r:id="rId4"/>
    <p:sldLayoutId id="2147486368" r:id="rId5"/>
    <p:sldLayoutId id="2147486369" r:id="rId6"/>
    <p:sldLayoutId id="2147486370" r:id="rId7"/>
    <p:sldLayoutId id="2147486371" r:id="rId8"/>
    <p:sldLayoutId id="2147486372" r:id="rId9"/>
    <p:sldLayoutId id="2147486373" r:id="rId10"/>
    <p:sldLayoutId id="2147486374" r:id="rId11"/>
    <p:sldLayoutId id="214748637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119E620-D41B-46D4-80D8-43AD6CDDDF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99" r:id="rId1"/>
    <p:sldLayoutId id="2147486376" r:id="rId2"/>
    <p:sldLayoutId id="2147486377" r:id="rId3"/>
    <p:sldLayoutId id="2147486378" r:id="rId4"/>
    <p:sldLayoutId id="2147486379" r:id="rId5"/>
    <p:sldLayoutId id="2147486380" r:id="rId6"/>
    <p:sldLayoutId id="2147486381" r:id="rId7"/>
    <p:sldLayoutId id="2147486382" r:id="rId8"/>
    <p:sldLayoutId id="2147486383" r:id="rId9"/>
    <p:sldLayoutId id="2147486384" r:id="rId10"/>
    <p:sldLayoutId id="214748638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C972D2C-5944-4BE3-B9A7-2DC2DA4134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00" r:id="rId1"/>
    <p:sldLayoutId id="2147486386" r:id="rId2"/>
    <p:sldLayoutId id="2147486387" r:id="rId3"/>
    <p:sldLayoutId id="2147486388" r:id="rId4"/>
    <p:sldLayoutId id="2147486389" r:id="rId5"/>
    <p:sldLayoutId id="2147486390" r:id="rId6"/>
    <p:sldLayoutId id="2147486391" r:id="rId7"/>
    <p:sldLayoutId id="2147486392" r:id="rId8"/>
    <p:sldLayoutId id="2147486393" r:id="rId9"/>
    <p:sldLayoutId id="2147486394" r:id="rId10"/>
    <p:sldLayoutId id="21474863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87F5282-D5AC-49E9-8530-B60B5A617F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01" r:id="rId1"/>
    <p:sldLayoutId id="2147486396" r:id="rId2"/>
    <p:sldLayoutId id="2147486397" r:id="rId3"/>
    <p:sldLayoutId id="2147486398" r:id="rId4"/>
    <p:sldLayoutId id="2147486399" r:id="rId5"/>
    <p:sldLayoutId id="2147486400" r:id="rId6"/>
    <p:sldLayoutId id="2147486401" r:id="rId7"/>
    <p:sldLayoutId id="2147486402" r:id="rId8"/>
    <p:sldLayoutId id="2147486403" r:id="rId9"/>
    <p:sldLayoutId id="2147486404" r:id="rId10"/>
    <p:sldLayoutId id="2147486405" r:id="rId11"/>
    <p:sldLayoutId id="214748640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A9BD938-D96C-4B7C-8B5C-14D5B6A4FD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02" r:id="rId1"/>
    <p:sldLayoutId id="2147486407" r:id="rId2"/>
    <p:sldLayoutId id="2147486408" r:id="rId3"/>
    <p:sldLayoutId id="2147486409" r:id="rId4"/>
    <p:sldLayoutId id="2147486410" r:id="rId5"/>
    <p:sldLayoutId id="2147486411" r:id="rId6"/>
    <p:sldLayoutId id="2147486412" r:id="rId7"/>
    <p:sldLayoutId id="2147486413" r:id="rId8"/>
    <p:sldLayoutId id="2147486414" r:id="rId9"/>
    <p:sldLayoutId id="2147486415" r:id="rId10"/>
    <p:sldLayoutId id="214748641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042988" y="1295400"/>
            <a:ext cx="7086600" cy="24003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课 慢生活</a:t>
            </a:r>
            <a:endParaRPr lang="zh-CN" altLang="en-US" sz="6000" kern="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60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即时练习   早已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73238"/>
            <a:ext cx="8713788" cy="4359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400" b="1" smtClean="0"/>
              <a:t>             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400" b="1" smtClean="0"/>
              <a:t>1</a:t>
            </a:r>
            <a:r>
              <a:rPr lang="zh-CN" altLang="en-US" sz="2400" b="1" smtClean="0"/>
              <a:t>、</a:t>
            </a:r>
            <a:r>
              <a:rPr lang="en-US" altLang="zh-CN" sz="2400" b="1" smtClean="0"/>
              <a:t>A</a:t>
            </a:r>
            <a:r>
              <a:rPr lang="zh-CN" altLang="en-US" sz="2400" b="1" smtClean="0"/>
              <a:t>：你准备好去旅行的行李了吗？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400" b="1" smtClean="0"/>
              <a:t>    </a:t>
            </a:r>
            <a:r>
              <a:rPr lang="en-US" altLang="zh-CN" sz="2400" b="1" smtClean="0"/>
              <a:t>B</a:t>
            </a:r>
            <a:r>
              <a:rPr lang="zh-CN" altLang="en-US" sz="2400" b="1" smtClean="0"/>
              <a:t>：</a:t>
            </a:r>
            <a:r>
              <a:rPr lang="en-US" altLang="zh-CN" sz="2400" b="1" smtClean="0"/>
              <a:t>_____________________________________</a:t>
            </a:r>
            <a:r>
              <a:rPr lang="zh-CN" altLang="en-US" sz="2400" b="1" smtClean="0"/>
              <a:t>。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400" b="1" smtClean="0"/>
              <a:t>2</a:t>
            </a:r>
            <a:r>
              <a:rPr lang="zh-CN" altLang="en-US" sz="2400" b="1" smtClean="0"/>
              <a:t>、</a:t>
            </a:r>
            <a:r>
              <a:rPr lang="en-US" altLang="zh-CN" sz="2400" b="1" smtClean="0"/>
              <a:t>A</a:t>
            </a:r>
            <a:r>
              <a:rPr lang="zh-CN" altLang="en-US" sz="2400" b="1" smtClean="0"/>
              <a:t>：最近怎么没见到阿里啊？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400" b="1" smtClean="0"/>
              <a:t>    </a:t>
            </a:r>
            <a:r>
              <a:rPr lang="en-US" altLang="zh-CN" sz="2400" b="1" smtClean="0"/>
              <a:t>B</a:t>
            </a:r>
            <a:r>
              <a:rPr lang="zh-CN" altLang="en-US" sz="2400" b="1" smtClean="0"/>
              <a:t>：</a:t>
            </a:r>
            <a:r>
              <a:rPr lang="en-US" altLang="zh-CN" sz="2400" b="1" smtClean="0"/>
              <a:t>____________________________________</a:t>
            </a:r>
            <a:r>
              <a:rPr lang="zh-CN" altLang="en-US" sz="2400" b="1" smtClean="0"/>
              <a:t>。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en-US" altLang="zh-CN" sz="2400" b="1" smtClean="0"/>
              <a:t>3</a:t>
            </a:r>
            <a:r>
              <a:rPr lang="zh-CN" altLang="en-US" sz="2400" b="1" smtClean="0"/>
              <a:t>、</a:t>
            </a:r>
            <a:r>
              <a:rPr lang="en-US" altLang="zh-CN" sz="2400" b="1" smtClean="0"/>
              <a:t>A</a:t>
            </a:r>
            <a:r>
              <a:rPr lang="zh-CN" altLang="en-US" sz="2400" b="1" smtClean="0"/>
              <a:t>：你的毕业论文写完了没有？</a:t>
            </a:r>
          </a:p>
          <a:p>
            <a:pPr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zh-CN" altLang="en-US" sz="2400" b="1" smtClean="0"/>
              <a:t>    </a:t>
            </a:r>
            <a:r>
              <a:rPr lang="en-US" altLang="zh-CN" sz="2400" b="1" smtClean="0"/>
              <a:t>B</a:t>
            </a:r>
            <a:r>
              <a:rPr lang="zh-CN" altLang="en-US" sz="2400" b="1" smtClean="0"/>
              <a:t>：</a:t>
            </a:r>
            <a:r>
              <a:rPr lang="en-US" altLang="zh-CN" sz="2400" b="1" smtClean="0"/>
              <a:t>_____________________________________</a:t>
            </a:r>
            <a:r>
              <a:rPr lang="zh-CN" altLang="en-US" sz="2400" b="1" smtClean="0"/>
              <a:t>。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03350" y="2781300"/>
            <a:ext cx="684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放心吧，我早已准备好了。随时可以出发。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331913" y="4005263"/>
            <a:ext cx="676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你还不知道吗？他早已回国了。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476375" y="5157788"/>
            <a:ext cx="597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当然，我早已写完了，现在正准备答辩呢。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2</a:t>
            </a:r>
            <a:r>
              <a:rPr lang="zh-CN" altLang="en-US" smtClean="0"/>
              <a:t>：不禁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150813" y="1773238"/>
            <a:ext cx="8958262" cy="2663825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z="2800" b="1" smtClean="0">
                <a:ea typeface="楷体_GB2312" pitchFamily="49" charset="-122"/>
              </a:rPr>
              <a:t>没想到他的速度居然这么快，我</a:t>
            </a:r>
            <a:r>
              <a:rPr lang="zh-CN" altLang="en-US" sz="2800" b="1" smtClean="0">
                <a:solidFill>
                  <a:schemeClr val="hlink"/>
                </a:solidFill>
                <a:ea typeface="楷体_GB2312" pitchFamily="49" charset="-122"/>
              </a:rPr>
              <a:t>不禁</a:t>
            </a:r>
            <a:r>
              <a:rPr lang="zh-CN" altLang="en-US" sz="2800" b="1" smtClean="0">
                <a:solidFill>
                  <a:schemeClr val="tx2"/>
                </a:solidFill>
                <a:ea typeface="楷体_GB2312" pitchFamily="49" charset="-122"/>
              </a:rPr>
              <a:t>吃了一惊</a:t>
            </a:r>
            <a:r>
              <a:rPr lang="zh-CN" altLang="en-US" sz="2800" b="1" smtClean="0"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z="2800" b="1" smtClean="0">
                <a:ea typeface="楷体_GB2312" pitchFamily="49" charset="-122"/>
              </a:rPr>
              <a:t>听了大家的称赞，小王</a:t>
            </a:r>
            <a:r>
              <a:rPr lang="zh-CN" altLang="en-US" sz="2800" b="1" smtClean="0">
                <a:solidFill>
                  <a:schemeClr val="hlink"/>
                </a:solidFill>
                <a:ea typeface="楷体_GB2312" pitchFamily="49" charset="-122"/>
              </a:rPr>
              <a:t>不禁</a:t>
            </a:r>
            <a:r>
              <a:rPr lang="zh-CN" altLang="en-US" sz="2800" b="1" smtClean="0">
                <a:solidFill>
                  <a:schemeClr val="tx2"/>
                </a:solidFill>
                <a:ea typeface="楷体_GB2312" pitchFamily="49" charset="-122"/>
              </a:rPr>
              <a:t>十分得意</a:t>
            </a:r>
            <a:r>
              <a:rPr lang="zh-CN" altLang="en-US" sz="2800" b="1" smtClean="0"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z="2800" b="1" smtClean="0">
                <a:ea typeface="楷体_GB2312" pitchFamily="49" charset="-122"/>
              </a:rPr>
              <a:t>面对严重的污染，人们</a:t>
            </a:r>
            <a:r>
              <a:rPr lang="zh-CN" altLang="en-US" sz="2800" b="1" smtClean="0">
                <a:solidFill>
                  <a:schemeClr val="hlink"/>
                </a:solidFill>
                <a:ea typeface="楷体_GB2312" pitchFamily="49" charset="-122"/>
              </a:rPr>
              <a:t>不禁</a:t>
            </a:r>
            <a:r>
              <a:rPr lang="zh-CN" altLang="en-US" sz="2800" b="1" smtClean="0">
                <a:solidFill>
                  <a:schemeClr val="tx2"/>
                </a:solidFill>
                <a:ea typeface="楷体_GB2312" pitchFamily="49" charset="-122"/>
              </a:rPr>
              <a:t>要问</a:t>
            </a:r>
            <a:r>
              <a:rPr lang="zh-CN" altLang="en-US" sz="2800" b="1" smtClean="0">
                <a:ea typeface="楷体_GB2312" pitchFamily="49" charset="-122"/>
              </a:rPr>
              <a:t>，到底谁该为此负责？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即时练习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0" y="2060575"/>
            <a:ext cx="9036050" cy="2881313"/>
          </a:xfrm>
        </p:spPr>
        <p:txBody>
          <a:bodyPr/>
          <a:lstStyle/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、一听到考试的消息，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、他获得了演讲比赛的第一名，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、她的表演非常精彩，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、球队终于进球了，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995738" y="2133600"/>
            <a:ext cx="5364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大家心里不禁有些紧张。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03800" y="2781300"/>
            <a:ext cx="3960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不禁十分兴奋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924300" y="3429000"/>
            <a:ext cx="3960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观众们不禁鼓起掌来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851275" y="4048125"/>
            <a:ext cx="4103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solidFill>
                  <a:srgbClr val="0000FF"/>
                </a:solidFill>
                <a:ea typeface="楷体_GB2312" pitchFamily="49" charset="-122"/>
              </a:rPr>
              <a:t>球迷们不禁欢呼起来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语法</a:t>
            </a:r>
            <a:r>
              <a:rPr lang="en-US" altLang="zh-CN" b="1" smtClean="0"/>
              <a:t>3</a:t>
            </a:r>
            <a:r>
              <a:rPr lang="zh-CN" altLang="en-US" b="1" smtClean="0"/>
              <a:t>：恐怕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060575"/>
            <a:ext cx="8631238" cy="3024188"/>
          </a:xfrm>
        </p:spPr>
        <p:txBody>
          <a:bodyPr/>
          <a:lstStyle/>
          <a:p>
            <a:pPr marL="609600" indent="-609600" eaLnBrk="1" hangingPunct="1">
              <a:lnSpc>
                <a:spcPct val="140000"/>
              </a:lnSpc>
              <a:buFont typeface="Tahoma" pitchFamily="34" charset="0"/>
              <a:buAutoNum type="arabicPeriod"/>
              <a:defRPr/>
            </a:pPr>
            <a:r>
              <a:rPr lang="zh-CN" altLang="en-US" sz="2800" b="1" dirty="0" smtClean="0">
                <a:ea typeface="楷体_GB2312" pitchFamily="49" charset="-122"/>
              </a:rPr>
              <a:t>天阴得这么厉害，</a:t>
            </a:r>
            <a:r>
              <a:rPr lang="zh-CN" altLang="en-US" sz="2800" b="1" dirty="0" smtClean="0">
                <a:solidFill>
                  <a:schemeClr val="hlink"/>
                </a:solidFill>
                <a:ea typeface="楷体_GB2312" pitchFamily="49" charset="-122"/>
              </a:rPr>
              <a:t>恐怕</a:t>
            </a:r>
            <a:r>
              <a:rPr lang="zh-CN" altLang="en-US" sz="2800" b="1" dirty="0" smtClean="0">
                <a:solidFill>
                  <a:schemeClr val="tx2"/>
                </a:solidFill>
                <a:ea typeface="楷体_GB2312" pitchFamily="49" charset="-122"/>
              </a:rPr>
              <a:t>要下雨</a:t>
            </a:r>
            <a:r>
              <a:rPr lang="zh-CN" altLang="en-US" sz="2800" b="1" dirty="0" smtClean="0"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40000"/>
              </a:lnSpc>
              <a:buFont typeface="Tahoma" pitchFamily="34" charset="0"/>
              <a:buAutoNum type="arabicPeriod"/>
              <a:defRPr/>
            </a:pPr>
            <a:r>
              <a:rPr lang="zh-CN" altLang="en-US" sz="2800" b="1" dirty="0" smtClean="0">
                <a:ea typeface="楷体_GB2312" pitchFamily="49" charset="-122"/>
              </a:rPr>
              <a:t>你用这种语气说话，</a:t>
            </a:r>
            <a:r>
              <a:rPr lang="zh-CN" altLang="en-US" sz="2800" b="1" dirty="0" smtClean="0">
                <a:solidFill>
                  <a:schemeClr val="hlink"/>
                </a:solidFill>
                <a:ea typeface="楷体_GB2312" pitchFamily="49" charset="-122"/>
              </a:rPr>
              <a:t>恐怕</a:t>
            </a:r>
            <a:r>
              <a:rPr lang="zh-CN" altLang="en-US" sz="2800" b="1" dirty="0" smtClean="0">
                <a:solidFill>
                  <a:schemeClr val="tx2"/>
                </a:solidFill>
                <a:ea typeface="楷体_GB2312" pitchFamily="49" charset="-122"/>
              </a:rPr>
              <a:t>不太尊重对方</a:t>
            </a:r>
            <a:r>
              <a:rPr lang="zh-CN" altLang="en-US" sz="2800" b="1" dirty="0" smtClean="0">
                <a:ea typeface="楷体_GB2312" pitchFamily="49" charset="-122"/>
              </a:rPr>
              <a:t>吧？</a:t>
            </a:r>
            <a:endParaRPr lang="en-US" altLang="zh-CN" sz="2800" b="1" dirty="0" smtClean="0">
              <a:ea typeface="楷体_GB2312" pitchFamily="49" charset="-122"/>
            </a:endParaRPr>
          </a:p>
          <a:p>
            <a:pPr marL="609600" indent="-609600" eaLnBrk="1" hangingPunct="1">
              <a:lnSpc>
                <a:spcPct val="140000"/>
              </a:lnSpc>
              <a:buFont typeface="Tahoma" pitchFamily="34" charset="0"/>
              <a:buAutoNum type="arabicPeriod"/>
              <a:defRPr/>
            </a:pPr>
            <a:r>
              <a:rPr lang="zh-CN" altLang="en-US" sz="2800" b="1" dirty="0" smtClean="0">
                <a:ea typeface="楷体_GB2312" pitchFamily="49" charset="-122"/>
              </a:rPr>
              <a:t>甲：这件大衣，你估计得多少钱？</a:t>
            </a:r>
            <a:endParaRPr lang="en-US" altLang="zh-CN" sz="2800" b="1" dirty="0" smtClean="0">
              <a:ea typeface="楷体_GB2312" pitchFamily="49" charset="-122"/>
            </a:endParaRPr>
          </a:p>
          <a:p>
            <a:pPr marL="0" indent="0" eaLnBrk="1" hangingPunct="1">
              <a:lnSpc>
                <a:spcPct val="140000"/>
              </a:lnSpc>
              <a:buFont typeface="Wingdings" pitchFamily="2" charset="2"/>
              <a:buNone/>
              <a:defRPr/>
            </a:pPr>
            <a:r>
              <a:rPr lang="en-US" altLang="zh-CN" sz="2800" b="1" dirty="0">
                <a:ea typeface="楷体_GB2312" pitchFamily="49" charset="-122"/>
              </a:rPr>
              <a:t> </a:t>
            </a:r>
            <a:r>
              <a:rPr lang="en-US" altLang="zh-CN" sz="2800" b="1" dirty="0" smtClean="0">
                <a:ea typeface="楷体_GB2312" pitchFamily="49" charset="-122"/>
              </a:rPr>
              <a:t>     </a:t>
            </a:r>
            <a:r>
              <a:rPr lang="zh-CN" altLang="en-US" sz="2800" b="1" dirty="0" smtClean="0">
                <a:ea typeface="楷体_GB2312" pitchFamily="49" charset="-122"/>
              </a:rPr>
              <a:t>乙：质量这么好，</a:t>
            </a:r>
            <a:r>
              <a:rPr lang="zh-CN" altLang="en-US" sz="2800" b="1" dirty="0" smtClean="0">
                <a:solidFill>
                  <a:srgbClr val="FF0000"/>
                </a:solidFill>
                <a:ea typeface="楷体_GB2312" pitchFamily="49" charset="-122"/>
              </a:rPr>
              <a:t>恐怕</a:t>
            </a:r>
            <a:r>
              <a:rPr lang="zh-CN" altLang="en-US" sz="2800" b="1" dirty="0" smtClean="0">
                <a:ea typeface="楷体_GB2312" pitchFamily="49" charset="-122"/>
              </a:rPr>
              <a:t>得两三千块吧。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即时练习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844675"/>
            <a:ext cx="8955088" cy="4535488"/>
          </a:xfrm>
        </p:spPr>
        <p:txBody>
          <a:bodyPr/>
          <a:lstStyle/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、都这么晚了，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、这件事要是让妈妈知道了，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、他现在的汉语水平还不太高，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：明天的晚会你能参加吗？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   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B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：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5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：你觉得张力有多大了？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   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B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：看他的样子，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_________________________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43213" y="1844675"/>
            <a:ext cx="5111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恐怕他不会来了。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32363" y="2492375"/>
            <a:ext cx="3455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恐怕她会很生气的。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5372100" y="3124200"/>
            <a:ext cx="3024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0000FF"/>
                </a:solidFill>
                <a:ea typeface="楷体_GB2312" pitchFamily="49" charset="-122"/>
              </a:rPr>
              <a:t>恐怕还翻译不了这篇文章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258888" y="4437063"/>
            <a:ext cx="61928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对不起，我还有个约会，恐怕来不了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635375" y="5734050"/>
            <a:ext cx="4537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恐怕有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30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多岁了吧？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语法</a:t>
            </a:r>
            <a:r>
              <a:rPr lang="en-US" altLang="zh-CN" b="1" smtClean="0"/>
              <a:t>4</a:t>
            </a:r>
            <a:r>
              <a:rPr lang="zh-CN" altLang="en-US" b="1" smtClean="0"/>
              <a:t>：偶尔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-31750" y="1700213"/>
            <a:ext cx="9361488" cy="2808287"/>
          </a:xfrm>
        </p:spPr>
        <p:txBody>
          <a:bodyPr/>
          <a:lstStyle/>
          <a:p>
            <a:pPr marL="571500" indent="-45720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、这个学期，他始终很努力，只是</a:t>
            </a:r>
            <a:r>
              <a:rPr lang="zh-CN" altLang="en-US" sz="2800" b="1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偶尔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旷课。</a:t>
            </a:r>
            <a:endParaRPr lang="en-US" altLang="zh-CN" sz="2800" b="1" smtClean="0">
              <a:latin typeface="楷体_GB2312" pitchFamily="49" charset="-122"/>
              <a:ea typeface="楷体_GB2312" pitchFamily="49" charset="-122"/>
            </a:endParaRPr>
          </a:p>
          <a:p>
            <a:pPr marL="571500" indent="-45720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、来这儿晨练的，绝大多数都是中老年人，</a:t>
            </a:r>
            <a:r>
              <a:rPr lang="zh-CN" altLang="en-US" sz="2800" b="1" smtClean="0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偶尔</a:t>
            </a:r>
            <a:r>
              <a:rPr lang="zh-CN" altLang="en-US" sz="2800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也能遇到几个年轻人。</a:t>
            </a:r>
          </a:p>
          <a:p>
            <a:pPr marL="571500" indent="-457200" eaLnBrk="1" hangingPunct="1">
              <a:buFont typeface="Wingdings" pitchFamily="2" charset="2"/>
              <a:buNone/>
            </a:pP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、他们夫妻感情很好，即使</a:t>
            </a:r>
            <a:r>
              <a:rPr lang="zh-CN" altLang="en-US" sz="2800" b="1" smtClean="0">
                <a:solidFill>
                  <a:schemeClr val="hlink"/>
                </a:solidFill>
                <a:latin typeface="楷体_GB2312" pitchFamily="49" charset="-122"/>
                <a:ea typeface="楷体_GB2312" pitchFamily="49" charset="-122"/>
              </a:rPr>
              <a:t>偶尔</a:t>
            </a:r>
            <a:r>
              <a:rPr lang="zh-CN" altLang="en-US" sz="2800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吵一架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，很快就和好了。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即时练习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89138"/>
            <a:ext cx="8856662" cy="4868862"/>
          </a:xfrm>
        </p:spPr>
        <p:txBody>
          <a:bodyPr/>
          <a:lstStyle/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、老张身体非常好，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，吃点儿药也就好了。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、这个学期他上课很认真，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________________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、平时我主要在食堂吃饭，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________________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marL="609600" indent="-60960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、他平时最喜欢看新闻和体育节目，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__________________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284663" y="2060575"/>
            <a:ext cx="3240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偶尔感冒了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219700" y="3500438"/>
            <a:ext cx="3816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只是偶尔迟到过一两次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292725" y="4149725"/>
            <a:ext cx="338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偶尔去一次饭馆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403350" y="5516563"/>
            <a:ext cx="48244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ea typeface="楷体_GB2312" pitchFamily="49" charset="-122"/>
              </a:rPr>
              <a:t>偶尔也看看电视剧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课文：</a:t>
            </a:r>
            <a:endParaRPr lang="en-US" altLang="zh-CN" smtClean="0"/>
          </a:p>
        </p:txBody>
      </p:sp>
      <p:sp>
        <p:nvSpPr>
          <p:cNvPr id="101383" name="AutoShape 11" descr="http://t3.baidu.com/it/u=1029052544,1966852284&amp;fm=23&amp;gp=0.jpg"/>
          <p:cNvSpPr>
            <a:spLocks noChangeAspect="1" noChangeArrowheads="1"/>
          </p:cNvSpPr>
          <p:nvPr/>
        </p:nvSpPr>
        <p:spPr bwMode="auto">
          <a:xfrm>
            <a:off x="16192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81928" name="内容占位符 11"/>
          <p:cNvSpPr>
            <a:spLocks noGrp="1"/>
          </p:cNvSpPr>
          <p:nvPr>
            <p:ph idx="1"/>
          </p:nvPr>
        </p:nvSpPr>
        <p:spPr>
          <a:xfrm>
            <a:off x="179388" y="1474788"/>
            <a:ext cx="7772400" cy="3249612"/>
          </a:xfrm>
        </p:spPr>
        <p:txBody>
          <a:bodyPr/>
          <a:lstStyle/>
          <a:p>
            <a:pPr eaLnBrk="1" hangingPunct="1"/>
            <a:r>
              <a:rPr lang="zh-CN" altLang="en-US" b="1" smtClean="0"/>
              <a:t>为什么说现在是一个“快速的时代”？</a:t>
            </a:r>
          </a:p>
          <a:p>
            <a:pPr eaLnBrk="1" hangingPunct="1">
              <a:buFont typeface="Wingdings" pitchFamily="2" charset="2"/>
              <a:buNone/>
            </a:pPr>
            <a:endParaRPr lang="zh-CN" altLang="en-US" b="1" smtClean="0"/>
          </a:p>
          <a:p>
            <a:pPr eaLnBrk="1" hangingPunct="1">
              <a:lnSpc>
                <a:spcPct val="120000"/>
              </a:lnSpc>
              <a:buFont typeface="Arial" charset="0"/>
              <a:buChar char="•"/>
            </a:pPr>
            <a:r>
              <a:rPr lang="zh-CN" altLang="en-US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快餐  快递  速成  充斥</a:t>
            </a:r>
          </a:p>
          <a:p>
            <a:pPr eaLnBrk="1" hangingPunct="1">
              <a:lnSpc>
                <a:spcPct val="120000"/>
              </a:lnSpc>
              <a:buFont typeface="Arial" charset="0"/>
              <a:buChar char="•"/>
            </a:pPr>
            <a:r>
              <a:rPr lang="zh-CN" altLang="en-US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甚至  连</a:t>
            </a:r>
            <a:r>
              <a:rPr lang="en-US" altLang="zh-CN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都</a:t>
            </a:r>
            <a:r>
              <a:rPr lang="en-US" altLang="zh-CN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   </a:t>
            </a:r>
            <a:r>
              <a:rPr lang="zh-CN" altLang="en-US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来不及</a:t>
            </a:r>
            <a:r>
              <a:rPr lang="en-US" altLang="zh-CN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就已经</a:t>
            </a:r>
            <a:r>
              <a:rPr lang="en-US" altLang="zh-CN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endParaRPr lang="zh-CN" altLang="en-US" b="1" smtClean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120000"/>
              </a:lnSpc>
              <a:buFont typeface="Arial" charset="0"/>
              <a:buChar char="•"/>
            </a:pPr>
            <a:r>
              <a:rPr lang="zh-CN" altLang="en-US" b="1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为了  狼吞虎咽   脚步匆匆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785225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重点词： </a:t>
            </a:r>
            <a:r>
              <a:rPr lang="en-US" altLang="zh-CN" b="1" smtClean="0">
                <a:solidFill>
                  <a:srgbClr val="0000FF"/>
                </a:solidFill>
                <a:latin typeface="Arial" charset="0"/>
                <a:ea typeface="楷体_GB2312" pitchFamily="49" charset="-122"/>
              </a:rPr>
              <a:t>…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型、匆匆、提倡、享受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语法：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早已、不禁、恐怕、偶尔</a:t>
            </a:r>
            <a:endParaRPr lang="en-US" altLang="zh-CN" b="1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971550" lvl="1" indent="-514350" eaLnBrk="1" hangingPunct="1">
              <a:buClrTx/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为什么说现在是一个快速的时代？（口头）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CN" altLang="en-US" b="1" smtClean="0"/>
              <a:t>预习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36725"/>
            <a:ext cx="8704263" cy="4941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CN" altLang="en-US" b="1" smtClean="0"/>
              <a:t>生词：</a:t>
            </a:r>
            <a:r>
              <a:rPr lang="en-US" altLang="zh-CN" b="1" smtClean="0"/>
              <a:t>32</a:t>
            </a:r>
            <a:r>
              <a:rPr lang="en-US" altLang="zh-CN" b="1" smtClean="0">
                <a:latin typeface="Arial" charset="0"/>
              </a:rPr>
              <a:t>—</a:t>
            </a:r>
            <a:r>
              <a:rPr lang="en-US" altLang="zh-CN" b="1" smtClean="0"/>
              <a:t>56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b="1" smtClean="0"/>
              <a:t>重点词：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提醒、从容</a:t>
            </a:r>
            <a:endParaRPr lang="zh-CN" altLang="en-US" b="1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zh-CN" altLang="en-US" b="1" smtClean="0"/>
              <a:t>语法：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不是</a:t>
            </a:r>
            <a:r>
              <a:rPr lang="en-US" altLang="zh-CN" b="1" smtClean="0">
                <a:solidFill>
                  <a:srgbClr val="0000FF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而是</a:t>
            </a:r>
            <a:r>
              <a:rPr lang="en-US" altLang="zh-CN" b="1" smtClean="0">
                <a:solidFill>
                  <a:srgbClr val="0000FF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，对</a:t>
            </a:r>
            <a:r>
              <a:rPr lang="en-US" altLang="zh-CN" b="1" smtClean="0">
                <a:solidFill>
                  <a:srgbClr val="0000FF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来说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b="1" smtClean="0">
                <a:latin typeface="宋体" pitchFamily="2" charset="-122"/>
              </a:rPr>
              <a:t>课文：</a:t>
            </a:r>
            <a:r>
              <a:rPr lang="en-US" altLang="zh-CN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en-US" altLang="zh-CN" b="1" smtClean="0">
                <a:solidFill>
                  <a:schemeClr val="tx2"/>
                </a:solidFill>
                <a:latin typeface="宋体" pitchFamily="2" charset="-122"/>
                <a:ea typeface="楷体_GB2312" pitchFamily="49" charset="-122"/>
              </a:rPr>
              <a:t>—</a:t>
            </a:r>
            <a:r>
              <a:rPr lang="en-US" altLang="zh-CN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6</a:t>
            </a: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段</a:t>
            </a: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971550" lvl="1" indent="-514350" eaLnBrk="1" hangingPunct="1">
              <a:lnSpc>
                <a:spcPct val="90000"/>
              </a:lnSpc>
              <a:buClrTx/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为什么说我们对“慢”字并不陌生？“慢用”“慢走”除了表示一种礼貌，还有什么特别的意义？</a:t>
            </a:r>
          </a:p>
          <a:p>
            <a:pPr marL="971550" lvl="1" indent="-514350" eaLnBrk="1" hangingPunct="1">
              <a:lnSpc>
                <a:spcPct val="90000"/>
              </a:lnSpc>
              <a:buClrTx/>
              <a:buFont typeface="Tahoma" pitchFamily="34" charset="0"/>
              <a:buAutoNum type="arabicPeriod"/>
            </a:pPr>
            <a:r>
              <a:rPr lang="en-US" altLang="zh-CN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慢生活”的含义是什么？人们为什么提倡“慢生活”？</a:t>
            </a:r>
          </a:p>
          <a:p>
            <a:pPr marL="971550" lvl="1" indent="-514350" eaLnBrk="1" hangingPunct="1">
              <a:lnSpc>
                <a:spcPct val="90000"/>
              </a:lnSpc>
              <a:buClrTx/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怎样才能做到“慢生活”？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20688"/>
            <a:ext cx="8580438" cy="984250"/>
          </a:xfrm>
        </p:spPr>
        <p:txBody>
          <a:bodyPr/>
          <a:lstStyle/>
          <a:p>
            <a:pPr eaLnBrk="1" hangingPunct="1"/>
            <a:r>
              <a:rPr lang="en-US" altLang="zh-CN" sz="4800" b="1" smtClean="0">
                <a:latin typeface="Arial" charset="0"/>
              </a:rPr>
              <a:t>…</a:t>
            </a:r>
            <a:r>
              <a:rPr lang="zh-CN" altLang="en-US" sz="4800" b="1" smtClean="0"/>
              <a:t>型</a:t>
            </a:r>
            <a:r>
              <a:rPr lang="zh-CN" altLang="en-US" sz="4800" smtClean="0"/>
              <a:t>  </a:t>
            </a:r>
            <a:r>
              <a:rPr lang="zh-CN" altLang="en-US" sz="2800" b="1" smtClean="0">
                <a:ea typeface="楷体_GB2312" pitchFamily="49" charset="-122"/>
              </a:rPr>
              <a:t>传统型、经济型、节能型、环保型、开放型</a:t>
            </a:r>
            <a:r>
              <a:rPr lang="zh-CN" altLang="en-US" smtClean="0"/>
              <a:t> 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844675"/>
            <a:ext cx="8775700" cy="48974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、这是一种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的灯泡，可以省电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50%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、我希望能生产出一种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汽车，这样就不会污染环境了。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、旅行时，我一般只住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酒店，不想花太多钱。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、网络是个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的平台，任何人都可以发表自己的看法。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5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、她是一个</a:t>
            </a:r>
            <a:r>
              <a:rPr lang="en-US" altLang="zh-CN" b="1" smtClean="0">
                <a:latin typeface="楷体_GB2312" pitchFamily="49" charset="-122"/>
                <a:ea typeface="楷体_GB2312" pitchFamily="49" charset="-122"/>
              </a:rPr>
              <a:t>_______</a:t>
            </a:r>
            <a:r>
              <a:rPr lang="zh-CN" altLang="en-US" b="1" smtClean="0">
                <a:latin typeface="楷体_GB2312" pitchFamily="49" charset="-122"/>
                <a:ea typeface="楷体_GB2312" pitchFamily="49" charset="-122"/>
              </a:rPr>
              <a:t>的贤妻良母，每天都快乐地为家人忙碌。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484438" y="1844675"/>
            <a:ext cx="16557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节能型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500563" y="2420938"/>
            <a:ext cx="12969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环保型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500563" y="3429000"/>
            <a:ext cx="1511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经济型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484438" y="4508500"/>
            <a:ext cx="1584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开放型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579688" y="5622925"/>
            <a:ext cx="1368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</a:rPr>
              <a:t>传统型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46" grpId="0"/>
      <p:bldP spid="10247" grpId="0"/>
      <p:bldP spid="10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匆匆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2060575"/>
            <a:ext cx="2519363" cy="1296988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b="1" smtClean="0">
                <a:ea typeface="楷体_GB2312" pitchFamily="49" charset="-122"/>
              </a:rPr>
              <a:t>匆匆</a:t>
            </a: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282575" y="4475163"/>
            <a:ext cx="8893175" cy="211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>
              <a:lnSpc>
                <a:spcPct val="130000"/>
              </a:lnSpc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、她一下课就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、他每次到北京都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的，连跟老朋友见面的时间都没有。</a:t>
            </a: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，转眼我们十年没见面了。</a:t>
            </a: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323850" y="1822450"/>
            <a:ext cx="2592388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脚步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   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时光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来去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883722" name="Text Box 10"/>
          <p:cNvSpPr txBox="1">
            <a:spLocks noChangeArrowheads="1"/>
          </p:cNvSpPr>
          <p:nvPr/>
        </p:nvSpPr>
        <p:spPr bwMode="auto">
          <a:xfrm>
            <a:off x="5954713" y="1717675"/>
            <a:ext cx="3189287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离开    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地赶来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地回家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916238" y="4500563"/>
            <a:ext cx="2232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匆匆地离开了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63938" y="5219700"/>
            <a:ext cx="2232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来去匆匆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4213" y="6156325"/>
            <a:ext cx="2232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时光匆匆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7" grpId="0"/>
      <p:bldP spid="883718" grpId="0"/>
      <p:bldP spid="883722" grpId="0"/>
      <p:bldP spid="2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提倡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2060575"/>
            <a:ext cx="2519363" cy="1296988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提倡</a:t>
            </a: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179388" y="4652963"/>
            <a:ext cx="8856662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、吸烟危害身体健康，所以很多国家都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endParaRPr lang="en-US" altLang="zh-CN" sz="28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、我们应该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，多运动，多吃蔬菜和水果。</a:t>
            </a: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、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月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22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日是“世界无车日”，这一天，各国政府都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323850" y="1822450"/>
            <a:ext cx="2592388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值得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   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大力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883722" name="Text Box 10"/>
          <p:cNvSpPr txBox="1">
            <a:spLocks noChangeArrowheads="1"/>
          </p:cNvSpPr>
          <p:nvPr/>
        </p:nvSpPr>
        <p:spPr bwMode="auto">
          <a:xfrm>
            <a:off x="5795963" y="1341438"/>
            <a:ext cx="3297237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健康的生活方式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戒烟   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保护环境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男女平等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绿色出行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88125" y="4716463"/>
            <a:ext cx="2232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提倡戒烟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95513" y="5229225"/>
            <a:ext cx="2411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提倡健康的生活方式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11188" y="6156325"/>
            <a:ext cx="2232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提倡绿色出行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7" grpId="0"/>
      <p:bldP spid="883718" grpId="0"/>
      <p:bldP spid="883722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聚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844675"/>
            <a:ext cx="8604250" cy="3455988"/>
          </a:xfrm>
        </p:spPr>
        <p:txBody>
          <a:bodyPr/>
          <a:lstStyle/>
          <a:p>
            <a:pPr marL="609600" indent="-609600" eaLnBrk="1" hangingPunct="1"/>
            <a:r>
              <a:rPr lang="zh-CN" altLang="en-US" b="1" smtClean="0"/>
              <a:t>聚在一起  聚一下</a:t>
            </a:r>
          </a:p>
          <a:p>
            <a:pPr marL="609600" indent="-609600" eaLnBrk="1" hangingPunct="1"/>
            <a:r>
              <a:rPr lang="zh-CN" altLang="en-US" b="1" smtClean="0"/>
              <a:t>跟大家聚（一聚）</a:t>
            </a:r>
          </a:p>
          <a:p>
            <a:pPr marL="609600" indent="-609600" eaLnBrk="1" hangingPunct="1"/>
            <a:endParaRPr lang="zh-CN" altLang="en-US" b="1" smtClean="0"/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已经好久不见了，我真想找个时间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</a:t>
            </a:r>
            <a:endParaRPr lang="en-US" altLang="zh-CN" sz="2800" b="1" smtClean="0">
              <a:latin typeface="楷体_GB2312" pitchFamily="49" charset="-122"/>
              <a:ea typeface="楷体_GB2312" pitchFamily="49" charset="-122"/>
            </a:endParaRPr>
          </a:p>
          <a:p>
            <a:pPr marL="609600" indent="-60960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明天就到周末了，咱们几个朋友</a:t>
            </a:r>
            <a:r>
              <a:rPr lang="en-US" altLang="zh-CN" sz="2800" b="1" smtClean="0">
                <a:latin typeface="楷体_GB2312" pitchFamily="49" charset="-122"/>
                <a:ea typeface="楷体_GB2312" pitchFamily="49" charset="-122"/>
              </a:rPr>
              <a:t>___________</a:t>
            </a:r>
            <a:r>
              <a:rPr lang="zh-CN" altLang="en-US" sz="2800" b="1" smtClean="0">
                <a:latin typeface="楷体_GB2312" pitchFamily="49" charset="-122"/>
                <a:ea typeface="楷体_GB2312" pitchFamily="49" charset="-122"/>
              </a:rPr>
              <a:t>。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588125" y="3644900"/>
            <a:ext cx="2232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跟大家聚一下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084888" y="4292600"/>
            <a:ext cx="2232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聚一下吧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享受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2060575"/>
            <a:ext cx="2519363" cy="1296988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享受</a:t>
            </a:r>
          </a:p>
        </p:txBody>
      </p:sp>
      <p:sp>
        <p:nvSpPr>
          <p:cNvPr id="883717" name="Text Box 5"/>
          <p:cNvSpPr txBox="1">
            <a:spLocks noChangeArrowheads="1"/>
          </p:cNvSpPr>
          <p:nvPr/>
        </p:nvSpPr>
        <p:spPr bwMode="auto">
          <a:xfrm>
            <a:off x="157163" y="4021138"/>
            <a:ext cx="8955087" cy="223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400" b="1">
                <a:solidFill>
                  <a:srgbClr val="000000"/>
                </a:solidFill>
              </a:rPr>
              <a:t>每年有大量的游客来到海南，</a:t>
            </a:r>
            <a:r>
              <a:rPr lang="zh-CN" altLang="en-US" sz="2400" b="1">
                <a:solidFill>
                  <a:srgbClr val="FF0000"/>
                </a:solidFill>
              </a:rPr>
              <a:t>享受</a:t>
            </a:r>
            <a:r>
              <a:rPr lang="zh-CN" altLang="en-US" sz="2400" b="1">
                <a:solidFill>
                  <a:srgbClr val="000000"/>
                </a:solidFill>
              </a:rPr>
              <a:t>这里美丽的阳光和沙滩。</a:t>
            </a: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400" b="1">
                <a:solidFill>
                  <a:srgbClr val="000000"/>
                </a:solidFill>
              </a:rPr>
              <a:t>对他来说，听音乐是一种极大的精神</a:t>
            </a:r>
            <a:r>
              <a:rPr lang="zh-CN" altLang="en-US" sz="2400" b="1">
                <a:solidFill>
                  <a:srgbClr val="FF0000"/>
                </a:solidFill>
              </a:rPr>
              <a:t>享受</a:t>
            </a:r>
            <a:r>
              <a:rPr lang="zh-CN" altLang="en-US" sz="2400" b="1">
                <a:solidFill>
                  <a:srgbClr val="000000"/>
                </a:solidFill>
              </a:rPr>
              <a:t>。</a:t>
            </a:r>
            <a:endParaRPr lang="en-US" altLang="zh-CN" sz="2400" b="1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400" b="1">
                <a:solidFill>
                  <a:srgbClr val="000000"/>
                </a:solidFill>
              </a:rPr>
              <a:t>妈妈喜欢做饭，看着家人</a:t>
            </a:r>
            <a:r>
              <a:rPr lang="zh-CN" altLang="en-US" sz="2400" b="1">
                <a:solidFill>
                  <a:srgbClr val="FF0000"/>
                </a:solidFill>
              </a:rPr>
              <a:t>享受</a:t>
            </a:r>
            <a:r>
              <a:rPr lang="zh-CN" altLang="en-US" sz="2400" b="1">
                <a:solidFill>
                  <a:srgbClr val="000000"/>
                </a:solidFill>
              </a:rPr>
              <a:t>自己做的饭菜，对她来说，也是一种</a:t>
            </a:r>
            <a:r>
              <a:rPr lang="zh-CN" altLang="en-US" sz="2400" b="1">
                <a:solidFill>
                  <a:srgbClr val="FF0000"/>
                </a:solidFill>
              </a:rPr>
              <a:t>享受</a:t>
            </a:r>
            <a:r>
              <a:rPr lang="zh-CN" altLang="en-US" sz="2400" b="1">
                <a:solidFill>
                  <a:srgbClr val="000000"/>
                </a:solidFill>
              </a:rPr>
              <a:t>。</a:t>
            </a:r>
          </a:p>
          <a:p>
            <a:pPr>
              <a:spcBef>
                <a:spcPct val="20000"/>
              </a:spcBef>
              <a:buClr>
                <a:srgbClr val="3333CC"/>
              </a:buClr>
              <a:buSzPct val="60000"/>
              <a:buFont typeface="Tahoma" pitchFamily="34" charset="0"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他忙得像个机器人一样，根本没有时间</a:t>
            </a:r>
            <a:r>
              <a:rPr lang="en-US" altLang="zh-CN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_________</a:t>
            </a:r>
            <a:r>
              <a:rPr lang="zh-CN" altLang="en-US" sz="2800" b="1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endParaRPr lang="en-US" altLang="zh-CN" sz="2800" b="1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883718" name="Text Box 6"/>
          <p:cNvSpPr txBox="1">
            <a:spLocks noChangeArrowheads="1"/>
          </p:cNvSpPr>
          <p:nvPr/>
        </p:nvSpPr>
        <p:spPr bwMode="auto">
          <a:xfrm>
            <a:off x="323850" y="1468438"/>
            <a:ext cx="2592388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精神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 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美好的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</a:pP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尽情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883722" name="Text Box 10"/>
          <p:cNvSpPr txBox="1">
            <a:spLocks noChangeArrowheads="1"/>
          </p:cNvSpPr>
          <p:nvPr/>
        </p:nvSpPr>
        <p:spPr bwMode="auto">
          <a:xfrm>
            <a:off x="6170613" y="1341438"/>
            <a:ext cx="2941637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生活、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音乐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阳光、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美景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美食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奖学金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40538" y="5732463"/>
            <a:ext cx="2233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享受生活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8" grpId="0"/>
      <p:bldP spid="883722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生词（一）</a:t>
            </a:r>
            <a:endParaRPr lang="en-US" altLang="zh-CN" smtClean="0"/>
          </a:p>
        </p:txBody>
      </p:sp>
      <p:sp>
        <p:nvSpPr>
          <p:cNvPr id="8909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827088" y="1484313"/>
            <a:ext cx="3673475" cy="4724400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快速</a:t>
            </a:r>
            <a:endParaRPr lang="zh-CN" altLang="en-US" sz="20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快餐</a:t>
            </a:r>
            <a:endParaRPr lang="zh-CN" altLang="en-US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快递</a:t>
            </a:r>
            <a:endParaRPr lang="zh-CN" altLang="en-US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速成</a:t>
            </a:r>
            <a:endParaRPr lang="zh-CN" altLang="en-US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FF0000"/>
                </a:solidFill>
              </a:rPr>
              <a:t>型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充斥</a:t>
            </a:r>
            <a:endParaRPr lang="zh-CN" altLang="en-US" sz="20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沉淀</a:t>
            </a:r>
            <a:endParaRPr lang="en-US" altLang="zh-CN" sz="2000" b="1" smtClean="0">
              <a:solidFill>
                <a:schemeClr val="tx2"/>
              </a:solidFill>
              <a:hlinkClick r:id="rId2" action="ppaction://hlinksldjump"/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经典</a:t>
            </a:r>
            <a:endParaRPr lang="zh-CN" altLang="en-US" sz="2000" b="1" smtClean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716463" y="1412875"/>
            <a:ext cx="4238625" cy="4968875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+mj-lt"/>
              <a:buAutoNum type="arabicPeriod" startAt="9"/>
              <a:defRPr/>
            </a:pPr>
            <a:r>
              <a:rPr lang="zh-CN" altLang="en-US" b="1" dirty="0"/>
              <a:t>狼吞虎咽</a:t>
            </a:r>
          </a:p>
          <a:p>
            <a:pPr marL="514350" indent="-514350" eaLnBrk="1" hangingPunct="1">
              <a:lnSpc>
                <a:spcPct val="120000"/>
              </a:lnSpc>
              <a:buFont typeface="+mj-lt"/>
              <a:buAutoNum type="arabicPeriod" startAt="9"/>
              <a:defRPr/>
            </a:pPr>
            <a:r>
              <a:rPr lang="zh-CN" altLang="en-US" b="1" dirty="0"/>
              <a:t>脚</a:t>
            </a:r>
            <a:r>
              <a:rPr lang="zh-CN" altLang="en-US" b="1" dirty="0" smtClean="0"/>
              <a:t>步</a:t>
            </a:r>
            <a:endParaRPr lang="en-US" altLang="zh-CN" b="1" dirty="0" smtClean="0"/>
          </a:p>
          <a:p>
            <a:pPr marL="514350" indent="-514350" eaLnBrk="1" hangingPunct="1">
              <a:lnSpc>
                <a:spcPct val="120000"/>
              </a:lnSpc>
              <a:buFont typeface="+mj-lt"/>
              <a:buAutoNum type="arabicPeriod" startAt="9"/>
              <a:defRPr/>
            </a:pPr>
            <a:r>
              <a:rPr lang="zh-CN" altLang="en-US" b="1" dirty="0" smtClean="0">
                <a:solidFill>
                  <a:srgbClr val="FF0000"/>
                </a:solidFill>
              </a:rPr>
              <a:t>匆</a:t>
            </a:r>
            <a:r>
              <a:rPr lang="zh-CN" altLang="en-US" b="1" dirty="0">
                <a:solidFill>
                  <a:srgbClr val="FF0000"/>
                </a:solidFill>
              </a:rPr>
              <a:t>匆</a:t>
            </a:r>
          </a:p>
          <a:p>
            <a:pPr marL="514350" indent="-514350" eaLnBrk="1" hangingPunct="1">
              <a:lnSpc>
                <a:spcPct val="120000"/>
              </a:lnSpc>
              <a:buFont typeface="+mj-lt"/>
              <a:buAutoNum type="arabicPeriod" startAt="9"/>
              <a:defRPr/>
            </a:pPr>
            <a:r>
              <a:rPr lang="zh-CN" altLang="en-US" b="1" dirty="0"/>
              <a:t>早</a:t>
            </a:r>
            <a:r>
              <a:rPr lang="zh-CN" altLang="en-US" b="1" dirty="0" smtClean="0"/>
              <a:t>已</a:t>
            </a:r>
            <a:endParaRPr lang="zh-CN" altLang="en-US" b="1" dirty="0"/>
          </a:p>
          <a:p>
            <a:pPr marL="514350" indent="-514350" eaLnBrk="1" hangingPunct="1">
              <a:lnSpc>
                <a:spcPct val="120000"/>
              </a:lnSpc>
              <a:buFont typeface="+mj-lt"/>
              <a:buAutoNum type="arabicPeriod" startAt="9"/>
              <a:defRPr/>
            </a:pPr>
            <a:r>
              <a:rPr lang="zh-CN" altLang="en-US" b="1" dirty="0" smtClean="0">
                <a:solidFill>
                  <a:schemeClr val="tx2"/>
                </a:solidFill>
              </a:rPr>
              <a:t>节奏</a:t>
            </a:r>
            <a:endParaRPr lang="zh-CN" altLang="en-US" sz="2000" b="1" dirty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+mj-lt"/>
              <a:buAutoNum type="arabicPeriod" startAt="9"/>
              <a:defRPr/>
            </a:pPr>
            <a:r>
              <a:rPr lang="zh-CN" altLang="en-US" b="1" dirty="0">
                <a:solidFill>
                  <a:schemeClr val="tx2"/>
                </a:solidFill>
              </a:rPr>
              <a:t>不</a:t>
            </a:r>
            <a:r>
              <a:rPr lang="zh-CN" altLang="en-US" b="1" dirty="0" smtClean="0">
                <a:solidFill>
                  <a:schemeClr val="tx2"/>
                </a:solidFill>
              </a:rPr>
              <a:t>禁</a:t>
            </a:r>
            <a:endParaRPr lang="zh-CN" altLang="en-US" b="1" dirty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+mj-lt"/>
              <a:buAutoNum type="arabicPeriod" startAt="9"/>
              <a:defRPr/>
            </a:pPr>
            <a:r>
              <a:rPr lang="zh-CN" altLang="en-US" b="1" dirty="0">
                <a:solidFill>
                  <a:schemeClr val="tx2"/>
                </a:solidFill>
              </a:rPr>
              <a:t>反</a:t>
            </a:r>
            <a:r>
              <a:rPr lang="zh-CN" altLang="en-US" b="1" dirty="0" smtClean="0">
                <a:solidFill>
                  <a:schemeClr val="tx2"/>
                </a:solidFill>
              </a:rPr>
              <a:t>思</a:t>
            </a:r>
            <a:endParaRPr lang="en-US" altLang="zh-CN" sz="2000" b="1" dirty="0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+mj-lt"/>
              <a:buAutoNum type="arabicPeriod" startAt="9"/>
              <a:defRPr/>
            </a:pPr>
            <a:r>
              <a:rPr lang="zh-CN" altLang="en-US" b="1" dirty="0">
                <a:solidFill>
                  <a:schemeClr val="tx2"/>
                </a:solidFill>
              </a:rPr>
              <a:t>失</a:t>
            </a:r>
            <a:r>
              <a:rPr lang="zh-CN" altLang="en-US" b="1" dirty="0" smtClean="0">
                <a:solidFill>
                  <a:schemeClr val="tx2"/>
                </a:solidFill>
              </a:rPr>
              <a:t>传</a:t>
            </a:r>
            <a:endParaRPr lang="zh-CN" altLang="en-US" b="1" dirty="0">
              <a:solidFill>
                <a:schemeClr val="tx2"/>
              </a:solidFill>
            </a:endParaRPr>
          </a:p>
          <a:p>
            <a:pPr marL="457200" indent="-457200" eaLnBrk="1" hangingPunct="1">
              <a:buFont typeface="+mj-lt"/>
              <a:buAutoNum type="arabicPeriod" startAt="9"/>
              <a:defRPr/>
            </a:pPr>
            <a:endParaRPr lang="en-US" altLang="zh-CN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生词（二）</a:t>
            </a:r>
            <a:endParaRPr lang="en-US" altLang="zh-CN" smtClean="0"/>
          </a:p>
        </p:txBody>
      </p:sp>
      <p:sp>
        <p:nvSpPr>
          <p:cNvPr id="90115" name="Rectangle 5"/>
          <p:cNvSpPr>
            <a:spLocks noGrp="1" noChangeArrowheads="1"/>
          </p:cNvSpPr>
          <p:nvPr>
            <p:ph idx="1"/>
          </p:nvPr>
        </p:nvSpPr>
        <p:spPr>
          <a:xfrm>
            <a:off x="1116013" y="1484313"/>
            <a:ext cx="3671887" cy="4897437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7"/>
            </a:pPr>
            <a:r>
              <a:rPr lang="zh-CN" altLang="en-US" sz="2800" b="1" smtClean="0"/>
              <a:t>高速</a:t>
            </a:r>
            <a:endParaRPr lang="en-US" altLang="zh-CN" sz="20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7"/>
            </a:pPr>
            <a:r>
              <a:rPr lang="zh-CN" altLang="en-US" sz="2800" b="1" smtClean="0"/>
              <a:t>运转</a:t>
            </a:r>
            <a:endParaRPr lang="en-US" altLang="zh-CN" sz="28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7"/>
            </a:pPr>
            <a:r>
              <a:rPr lang="zh-CN" altLang="en-US" sz="2800" b="1" smtClean="0"/>
              <a:t>迷失</a:t>
            </a:r>
            <a:endParaRPr lang="en-US" altLang="zh-CN" sz="20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7"/>
            </a:pPr>
            <a:r>
              <a:rPr lang="zh-CN" altLang="en-US" sz="2800" b="1" smtClean="0">
                <a:solidFill>
                  <a:srgbClr val="FF0000"/>
                </a:solidFill>
              </a:rPr>
              <a:t>提倡</a:t>
            </a:r>
            <a:endParaRPr lang="en-US" altLang="zh-CN" sz="2800" b="1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7"/>
            </a:pPr>
            <a:r>
              <a:rPr lang="zh-CN" altLang="en-US" sz="2800" b="1" smtClean="0">
                <a:solidFill>
                  <a:schemeClr val="tx2"/>
                </a:solidFill>
              </a:rPr>
              <a:t>应酬</a:t>
            </a:r>
            <a:endParaRPr lang="en-US" altLang="zh-CN" sz="2000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7"/>
            </a:pPr>
            <a:r>
              <a:rPr lang="zh-CN" altLang="en-US" sz="2800" b="1" smtClean="0">
                <a:solidFill>
                  <a:schemeClr val="tx2"/>
                </a:solidFill>
              </a:rPr>
              <a:t>消费</a:t>
            </a:r>
            <a:endParaRPr lang="zh-CN" altLang="en-US" sz="2000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7"/>
            </a:pPr>
            <a:r>
              <a:rPr lang="zh-CN" altLang="en-US" sz="2800" b="1" smtClean="0">
                <a:solidFill>
                  <a:schemeClr val="tx2"/>
                </a:solidFill>
              </a:rPr>
              <a:t>野外</a:t>
            </a:r>
            <a:endParaRPr lang="zh-CN" altLang="en-US" sz="2800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7"/>
            </a:pPr>
            <a:r>
              <a:rPr lang="zh-CN" altLang="en-US" sz="2800" b="1" smtClean="0"/>
              <a:t>偶尔</a:t>
            </a:r>
          </a:p>
          <a:p>
            <a:pPr marL="514350" indent="-514350" algn="ctr" eaLnBrk="1" hangingPunct="1">
              <a:buFont typeface="Tahoma" pitchFamily="34" charset="0"/>
              <a:buAutoNum type="arabicPeriod" startAt="17"/>
            </a:pPr>
            <a:endParaRPr lang="en-US" altLang="zh-CN" sz="2800" b="1" smtClean="0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5148263" y="1484313"/>
            <a:ext cx="3600450" cy="460851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lnSpc>
                <a:spcPct val="120000"/>
              </a:lnSpc>
              <a:buFont typeface="+mj-lt"/>
              <a:buAutoNum type="arabicPeriod" startAt="25"/>
              <a:defRPr/>
            </a:pPr>
            <a:r>
              <a:rPr lang="zh-CN" altLang="en-US" sz="2800" b="1" kern="0" dirty="0" smtClean="0"/>
              <a:t>聚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25"/>
              <a:defRPr/>
            </a:pPr>
            <a:r>
              <a:rPr lang="zh-CN" altLang="en-US" sz="2800" b="1" kern="0" dirty="0" smtClean="0"/>
              <a:t>相处</a:t>
            </a:r>
            <a:endParaRPr lang="zh-CN" altLang="en-US" sz="2000" b="1" kern="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25"/>
              <a:defRPr/>
            </a:pPr>
            <a:r>
              <a:rPr lang="zh-CN" altLang="en-US" sz="2800" b="1" kern="0" dirty="0" smtClean="0"/>
              <a:t>发</a:t>
            </a:r>
            <a:r>
              <a:rPr lang="en-US" altLang="zh-CN" sz="2800" b="1" kern="0" dirty="0" smtClean="0"/>
              <a:t>//</a:t>
            </a:r>
            <a:r>
              <a:rPr lang="zh-CN" altLang="en-US" sz="2800" b="1" kern="0" dirty="0" smtClean="0"/>
              <a:t>呆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25"/>
              <a:defRPr/>
            </a:pPr>
            <a:r>
              <a:rPr lang="zh-CN" altLang="en-US" sz="2800" b="1" kern="0" dirty="0" smtClean="0"/>
              <a:t>午觉</a:t>
            </a:r>
            <a:endParaRPr lang="zh-CN" altLang="en-US" sz="2000" b="1" kern="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25"/>
              <a:defRPr/>
            </a:pPr>
            <a:r>
              <a:rPr lang="zh-CN" altLang="en-US" sz="2800" b="1" kern="0" dirty="0" smtClean="0"/>
              <a:t>上</a:t>
            </a:r>
            <a:r>
              <a:rPr lang="en-US" altLang="zh-CN" sz="2800" b="1" kern="0" dirty="0" smtClean="0"/>
              <a:t>//</a:t>
            </a:r>
            <a:r>
              <a:rPr lang="zh-CN" altLang="en-US" sz="2800" b="1" kern="0" dirty="0" smtClean="0"/>
              <a:t>网</a:t>
            </a:r>
            <a:endParaRPr lang="en-US" altLang="zh-CN" sz="2800" b="1" kern="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25"/>
              <a:defRPr/>
            </a:pPr>
            <a:r>
              <a:rPr lang="zh-CN" altLang="en-US" sz="2800" b="1" kern="0" dirty="0" smtClean="0"/>
              <a:t>尽情</a:t>
            </a:r>
            <a:endParaRPr lang="en-US" altLang="zh-CN" sz="2000" b="1" kern="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25"/>
              <a:defRPr/>
            </a:pPr>
            <a:r>
              <a:rPr lang="zh-CN" altLang="en-US" sz="2800" b="1" kern="0" dirty="0" smtClean="0">
                <a:solidFill>
                  <a:srgbClr val="FF0000"/>
                </a:solidFill>
              </a:rPr>
              <a:t>享受</a:t>
            </a:r>
            <a:endParaRPr lang="en-US" altLang="zh-CN" sz="2800" b="1" kern="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sz="2800" b="1" kern="0" dirty="0"/>
              <a:t>昆德拉</a:t>
            </a:r>
            <a:endParaRPr lang="en-US" altLang="zh-CN" sz="2800" b="1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语法</a:t>
            </a:r>
            <a:r>
              <a:rPr lang="en-US" altLang="zh-CN" smtClean="0"/>
              <a:t>1</a:t>
            </a:r>
            <a:r>
              <a:rPr lang="zh-CN" altLang="en-US" smtClean="0"/>
              <a:t>：早已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1700213"/>
            <a:ext cx="8785225" cy="1657350"/>
          </a:xfrm>
        </p:spPr>
        <p:txBody>
          <a:bodyPr/>
          <a:lstStyle/>
          <a:p>
            <a:pPr marL="990600" lvl="1" indent="-533400" eaLnBrk="1" hangingPunct="1">
              <a:buClr>
                <a:srgbClr val="002060"/>
              </a:buClr>
              <a:buFont typeface="Tahoma" pitchFamily="34" charset="0"/>
              <a:buAutoNum type="arabicPeriod"/>
            </a:pPr>
            <a:r>
              <a:rPr lang="zh-CN" altLang="en-US" sz="3200" b="1" smtClean="0">
                <a:ea typeface="楷体_GB2312" pitchFamily="49" charset="-122"/>
              </a:rPr>
              <a:t>这件事情，我</a:t>
            </a:r>
            <a:r>
              <a:rPr lang="zh-CN" altLang="en-US" sz="3200" b="1" smtClean="0">
                <a:solidFill>
                  <a:srgbClr val="FF0000"/>
                </a:solidFill>
                <a:ea typeface="楷体_GB2312" pitchFamily="49" charset="-122"/>
              </a:rPr>
              <a:t>早已</a:t>
            </a:r>
            <a:r>
              <a:rPr lang="zh-CN" altLang="en-US" sz="3200" b="1" smtClean="0">
                <a:ea typeface="楷体_GB2312" pitchFamily="49" charset="-122"/>
              </a:rPr>
              <a:t>忘记了。</a:t>
            </a:r>
            <a:endParaRPr lang="en-US" altLang="zh-CN" sz="3200" b="1" smtClean="0">
              <a:ea typeface="楷体_GB2312" pitchFamily="49" charset="-122"/>
            </a:endParaRPr>
          </a:p>
          <a:p>
            <a:pPr marL="990600" lvl="1" indent="-533400" eaLnBrk="1" hangingPunct="1">
              <a:buClr>
                <a:srgbClr val="002060"/>
              </a:buClr>
              <a:buFont typeface="Tahoma" pitchFamily="34" charset="0"/>
              <a:buAutoNum type="arabicPeriod"/>
            </a:pPr>
            <a:r>
              <a:rPr lang="zh-CN" altLang="en-US" sz="3200" b="1" smtClean="0">
                <a:ea typeface="楷体_GB2312" pitchFamily="49" charset="-122"/>
              </a:rPr>
              <a:t>你要的东西，我</a:t>
            </a:r>
            <a:r>
              <a:rPr lang="zh-CN" altLang="en-US" sz="3200" b="1" smtClean="0">
                <a:solidFill>
                  <a:srgbClr val="FF0000"/>
                </a:solidFill>
                <a:ea typeface="楷体_GB2312" pitchFamily="49" charset="-122"/>
              </a:rPr>
              <a:t>早已</a:t>
            </a:r>
            <a:r>
              <a:rPr lang="zh-CN" altLang="en-US" sz="3200" b="1" smtClean="0">
                <a:ea typeface="楷体_GB2312" pitchFamily="49" charset="-122"/>
              </a:rPr>
              <a:t>给你准备好了。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2372</TotalTime>
  <Words>1580</Words>
  <Application>Microsoft Office PowerPoint</Application>
  <PresentationFormat>On-screen Show (4:3)</PresentationFormat>
  <Paragraphs>175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19</vt:i4>
      </vt:variant>
    </vt:vector>
  </HeadingPairs>
  <TitlesOfParts>
    <vt:vector size="44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16_Blends</vt:lpstr>
      <vt:lpstr>PowerPoint Presentation</vt:lpstr>
      <vt:lpstr>…型  传统型、经济型、节能型、环保型、开放型 </vt:lpstr>
      <vt:lpstr>匆匆</vt:lpstr>
      <vt:lpstr>提倡</vt:lpstr>
      <vt:lpstr>聚</vt:lpstr>
      <vt:lpstr>享受</vt:lpstr>
      <vt:lpstr>生词（一）</vt:lpstr>
      <vt:lpstr>生词（二）</vt:lpstr>
      <vt:lpstr>语法1：早已</vt:lpstr>
      <vt:lpstr>即时练习   早已</vt:lpstr>
      <vt:lpstr>语法2：不禁</vt:lpstr>
      <vt:lpstr>即时练习</vt:lpstr>
      <vt:lpstr>语法3：恐怕</vt:lpstr>
      <vt:lpstr>即时练习</vt:lpstr>
      <vt:lpstr>语法4：偶尔</vt:lpstr>
      <vt:lpstr>即时练习</vt:lpstr>
      <vt:lpstr>课文：</vt:lpstr>
      <vt:lpstr>小结</vt:lpstr>
      <vt:lpstr>预习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127</cp:revision>
  <dcterms:created xsi:type="dcterms:W3CDTF">2011-10-16T07:10:07Z</dcterms:created>
  <dcterms:modified xsi:type="dcterms:W3CDTF">2014-11-17T09:27:49Z</dcterms:modified>
</cp:coreProperties>
</file>