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0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22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25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929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3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749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47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685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37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3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70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06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12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98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10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96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829D-6B48-427B-97FE-C0F5A28CC1F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9DE7-2C22-4A55-8B9E-EBD149AEA5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98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8EC4FE-6B99-40CB-95FB-621C47E06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78100"/>
            <a:ext cx="8144134" cy="1528679"/>
          </a:xfrm>
        </p:spPr>
        <p:txBody>
          <a:bodyPr/>
          <a:lstStyle/>
          <a:p>
            <a:pPr algn="ctr"/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İNDUS MEDENİYETİ II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3.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707E70-7DC1-47FB-9D0E-005AEC011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285878" cy="1528679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dirty="0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32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22F6957-4A55-4316-9D9F-C51B15907F17}"/>
              </a:ext>
            </a:extLst>
          </p:cNvPr>
          <p:cNvSpPr/>
          <p:nvPr/>
        </p:nvSpPr>
        <p:spPr>
          <a:xfrm>
            <a:off x="2019300" y="1485900"/>
            <a:ext cx="71247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Mohenco-daro’daki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Büyük Hamamın batısındaki kalede komplike bir tahıl ambarı kalıntıları olduğu tahmin edilen 27 tuğla kalıntısı vardır. Aynı şekilde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Harappa’daki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Büyük Banyo’da da bir tahıl/mahzen ambarı bulunmuştur, fakat bu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Mohenco-daro’dakinden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biraz daha farklı biçimdedir.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5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3776C51-373B-491E-8537-76BC26973AC5}"/>
              </a:ext>
            </a:extLst>
          </p:cNvPr>
          <p:cNvSpPr/>
          <p:nvPr/>
        </p:nvSpPr>
        <p:spPr>
          <a:xfrm>
            <a:off x="1943100" y="977900"/>
            <a:ext cx="72009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1921’de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Harappa’daki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kalıntılar sistematik bir kazıyla sonuçlandı. Bununla birlikte bir yıl sonra,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Sind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bölgesinde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İndus’un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güneyinde hemen hemen 644 km uzağında daha önemli bir keşif yapıldı. Burası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Mohenco-daro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(ölüm tepesi) olarak bilinen yerdi. </a:t>
            </a:r>
          </a:p>
        </p:txBody>
      </p:sp>
    </p:spTree>
    <p:extLst>
      <p:ext uri="{BB962C8B-B14F-4D97-AF65-F5344CB8AC3E}">
        <p14:creationId xmlns:p14="http://schemas.microsoft.com/office/powerpoint/2010/main" val="315245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2440011-3AD6-482A-A427-FE2E9163CA8B}"/>
              </a:ext>
            </a:extLst>
          </p:cNvPr>
          <p:cNvSpPr/>
          <p:nvPr/>
        </p:nvSpPr>
        <p:spPr>
          <a:xfrm>
            <a:off x="2641600" y="1701800"/>
            <a:ext cx="59817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MS 2.yy eski bir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stūpayı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araştıran bir arkeolog, denize yaklaşık 338 km uzaklıkta daha eski ve daha önemli bir yerleşim yerinin toprağın altında olduğunu fark etti.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4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5203F66-FF9E-4D23-8E1D-D4A1E03C2577}"/>
              </a:ext>
            </a:extLst>
          </p:cNvPr>
          <p:cNvSpPr/>
          <p:nvPr/>
        </p:nvSpPr>
        <p:spPr>
          <a:xfrm>
            <a:off x="2374900" y="2006601"/>
            <a:ext cx="6083300" cy="224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Harappa’nın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aksine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Mohenco-daro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bozulmamıştı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Sir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John Marshall ve ekibi, tarihin yeniden yazılacağı bir kazıya başladılar.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6205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FFD7797-E427-4AF4-9CE4-3B09DE0DB845}"/>
              </a:ext>
            </a:extLst>
          </p:cNvPr>
          <p:cNvSpPr/>
          <p:nvPr/>
        </p:nvSpPr>
        <p:spPr>
          <a:xfrm>
            <a:off x="2844800" y="1905000"/>
            <a:ext cx="62992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 medeniyetin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Mohenco-daro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Harappa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olmak üzere iki önemli şehri vardı. En büyük yerleşim yeri olan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Mohenco-daro’nun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yaklaşık olarak 35 000 sakini olduğu tahmin edilmektedir aynı durum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Harappa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içinde geçerliydi. Her iki yerleşim yerinin de gelişmiş bir şehir planı vardı.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0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B5386B7-64A6-40B5-9342-44EA9E70F7DE}"/>
              </a:ext>
            </a:extLst>
          </p:cNvPr>
          <p:cNvSpPr/>
          <p:nvPr/>
        </p:nvSpPr>
        <p:spPr>
          <a:xfrm>
            <a:off x="2286000" y="1079500"/>
            <a:ext cx="68580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Mohenco-daro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da fırınlanmış tuğlayla inşa edilmiş binalar müthiş bloklarla yaklaşık 180 m ile 360 m  halinde kümelenmişlerdi. Ana caddeleri yaklaşık 10 m genişliğindeydi. Kuzey-güney yönünden kesişen ikinci yollarla, doğu-batı yönünden kesişen yollarla dik açılıydı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3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D792A1A-0BCF-423D-A0E3-ECDDE2E85A8C}"/>
              </a:ext>
            </a:extLst>
          </p:cNvPr>
          <p:cNvSpPr/>
          <p:nvPr/>
        </p:nvSpPr>
        <p:spPr>
          <a:xfrm>
            <a:off x="2095500" y="1244600"/>
            <a:ext cx="70485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Müthiş bloklar arasındaki mahalleler yollara dik açılarla uzanan 1,5  ile 3 m genişliğinde caddeleri dik olarak kesiyordu. Bu yollar sık sık küçük keskin açılı köşelerle kesilirdi ve birçok kere ağızları taş kapakla kaplı kanalizasyon hattı içerirlerdi.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0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DF83267-1DB2-41ED-8511-EF3996E4A0EB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23198E7E-85CC-4039-8788-A06101DB25BA}"/>
              </a:ext>
            </a:extLst>
          </p:cNvPr>
          <p:cNvSpPr/>
          <p:nvPr/>
        </p:nvSpPr>
        <p:spPr>
          <a:xfrm>
            <a:off x="2197100" y="673101"/>
            <a:ext cx="69469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Harappan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bölgesindeki diğer şehirlerin en belirgin karakteri mükemmel kaleydi.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Mohenco-daro’da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, heybetli, alt şehrin yaklaşık 13 m üzerinde yükselen çamurla karıştırılmış toprak bir set vardı.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En belirgini Büyük Banyo olarak isimlendirilen birkaç etkileyici kalıntılar onun zirvelerindeydi. </a:t>
            </a:r>
          </a:p>
          <a:p>
            <a:pPr algn="ctr"/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9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25E1DE0-07FD-4CB5-A2B3-485EE1E95A27}"/>
              </a:ext>
            </a:extLst>
          </p:cNvPr>
          <p:cNvSpPr/>
          <p:nvPr/>
        </p:nvSpPr>
        <p:spPr>
          <a:xfrm>
            <a:off x="1930400" y="1168400"/>
            <a:ext cx="7213600" cy="335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Taşla döşenmiş, bir avluyla çevrelenmiş havuz yaklaşık 12 m uzunluğunda (kuzeyden güneye) 7 m genişliğinde ve yaklaşık 2.5 m derinliğindeydi. Havuza her bir köşesinden basamaklarla girilirdi ve testere ile kesilmiş tuğlalar yerleştirilmişti. Dibi su geçirmesin diye ziftle yalıtılmıştı.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188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61</TotalTime>
  <Words>360</Words>
  <Application>Microsoft Office PowerPoint</Application>
  <PresentationFormat>Geniş ekran</PresentationFormat>
  <Paragraphs>16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Times New Roman</vt:lpstr>
      <vt:lpstr>Trebuchet MS</vt:lpstr>
      <vt:lpstr>Berlin</vt:lpstr>
      <vt:lpstr> İNDUS MEDENİYETİ II 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İNDUS MEDENİYETİ II 3. Hafta</dc:title>
  <dc:creator>Casper</dc:creator>
  <cp:lastModifiedBy>Casper</cp:lastModifiedBy>
  <cp:revision>7</cp:revision>
  <dcterms:created xsi:type="dcterms:W3CDTF">2020-05-09T07:48:06Z</dcterms:created>
  <dcterms:modified xsi:type="dcterms:W3CDTF">2020-05-09T08:49:59Z</dcterms:modified>
</cp:coreProperties>
</file>